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768" r:id="rId3"/>
  </p:sldMasterIdLst>
  <p:notesMasterIdLst>
    <p:notesMasterId r:id="rId10"/>
  </p:notesMasterIdLst>
  <p:handoutMasterIdLst>
    <p:handoutMasterId r:id="rId11"/>
  </p:handoutMasterIdLst>
  <p:sldIdLst>
    <p:sldId id="338" r:id="rId4"/>
    <p:sldId id="349" r:id="rId5"/>
    <p:sldId id="339" r:id="rId6"/>
    <p:sldId id="422" r:id="rId7"/>
    <p:sldId id="421" r:id="rId8"/>
    <p:sldId id="366" r:id="rId9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77512" autoAdjust="0"/>
  </p:normalViewPr>
  <p:slideViewPr>
    <p:cSldViewPr>
      <p:cViewPr varScale="1">
        <p:scale>
          <a:sx n="61" d="100"/>
          <a:sy n="61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126C1-9915-4193-8D6B-FB0DB3A6546C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7" y="6397621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1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143D-29AC-4E5B-A5D9-3C8A3C30B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6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3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F1FB9-F460-4292-A734-091084AC13BE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3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9B910-7217-4BE4-AB7B-20DB7073C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8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1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E812C-196D-428F-98CA-193D1DA808D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1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77805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1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E812C-196D-428F-98CA-193D1DA808D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1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8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1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E812C-196D-428F-98CA-193D1DA808D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1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421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9B910-7217-4BE4-AB7B-20DB7073C82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69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5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263" indent="-284125" defTabSz="9015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259" indent="-226982" defTabSz="9015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8397" indent="-226982" defTabSz="9015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5536" indent="-226982" defTabSz="9015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2674" indent="-226982" defTabSz="901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69812" indent="-226982" defTabSz="901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6950" indent="-226982" defTabSz="901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4089" indent="-226982" defTabSz="9015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E812C-196D-428F-98CA-193D1DA808D3}" type="slidenum">
              <a:rPr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5222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1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E812C-196D-428F-98CA-193D1DA808D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1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32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7410-E7B2-49A2-8D23-83FFF007A5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25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F715-B12A-430B-8F33-2556F1BD1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551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A4B1E-A47E-43BB-A6AA-965C55AAFD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13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FAB2-0D86-465C-BDC7-12A5B071D6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980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4100-C92C-4DB8-9AD2-0ACDDF642B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238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6937-0868-4AF3-84A4-0E98C92528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40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F262-435F-454F-BA1E-0F59FED841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65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C317-70CD-4EAD-A8B6-453C818D68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173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3D1F-29AE-4951-80E4-A54754AD2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72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FDBD-3EBB-4A26-8879-11EE11225C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8188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1ABD-2A30-4780-9E66-6FA8118705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45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44C6-0F4F-4635-ACCC-B4C485D2E7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9364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D617-4305-45C7-8AD6-F0940C6615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746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BA41-95B0-4A0C-BA8E-7E44DC4D7E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478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5F87-293D-4ABE-BF4E-221719E97B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444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31FAA-953E-45C3-87F1-DDE8894A3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7725AD6-A0BD-4D8B-B6D5-F013F05F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0BE7B-96F4-48CC-999B-12FB9F81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D901C9-963E-444F-8A46-87C9EADA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51CE6D-66BE-49BF-A407-C7DD225D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19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87156-BED5-435C-AAB5-87BB07F7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D9415A-F886-4DD6-A3C2-2E72489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FC6E4-2FC4-4268-8EF1-B9443D0C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FDA523-B14A-45B5-8D29-0C90AB60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A3CCCA-A4B7-4238-96FF-223F7509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603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77E2B-7A1B-4D28-A3E6-872A2B6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1A1BCF-2F91-41DD-B12D-96F08BA4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D078A6-B484-4B59-940D-940E105C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52AC55-EFFC-4B8B-BF7B-2B2D3BC6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DCD98F-9AE4-42DE-97A1-7D772326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72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91BD07-9A8C-4B83-A53D-BD367143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4B99A3-BE06-41C4-BD0B-35B3AAA15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8610BD-7022-432D-A07F-35D79DDBD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A18067-BF0B-4368-A7B6-8385C4DE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4D03F4-5E39-45B7-B42A-C02B4BDE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118955-173A-469B-B935-4A42425D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00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BC4CA-CD9D-4AEA-87FC-1818C709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ADED5C-9A83-437F-B3AC-47ACD49F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9BF2A6-88E8-4056-ADCD-BF3603C7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FE3CA2-25F4-4476-90D9-0C4351CDE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DA4FBC9-01B2-436F-947A-F72292FA8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2B719C-0B6A-4005-97B0-0F2D9420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DE072A-0791-4CA7-BF91-047EFD44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26DBF7-07B0-4D3F-B1E5-8A8C88DF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095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49C943-891B-423B-B6FE-5A3A949C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AD9F84-7AEA-4A33-A3ED-A8959998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0C9294-1375-4CF3-8468-9B3A40E3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B53346-82BA-44DD-B8BD-D11223E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590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ADE1C2-8868-437C-BDD1-21F116A0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9470B1-ABC8-472C-B7C2-FFDFE407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7E0309-7232-48E0-8C41-686DC8D9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1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A554-0256-4CB4-94CF-6D0A843FA4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860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72209-3FE3-4624-89CB-B9830BA9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DA9FA8-2521-45A2-818C-A93A1234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43678C-70C4-4EBF-A598-69D0C0F8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0A9704-64D6-429D-919C-0041BA31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970785-3A48-4762-AEAB-FFC33A87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6AA33B-74A3-445D-8EBF-2DFA1775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044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6E25B1-1E69-4349-8868-ADD85DEC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581DF7-D218-4A8B-B19A-80F853A02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A69E0A-0E9E-4ABF-86B0-73385503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AA664-FBF8-4F8F-AB2E-3E20D77D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737705-84CE-4AD7-9DE1-1F3651C1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AFF5FB-93A2-41E5-8E28-944D71BF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45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DAFD27-D991-48C2-8DDC-70DF0BB2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3548B9-D737-4186-BCD2-3AE1EEC11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419B9-B2F1-47CD-9EB1-006E06F2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61137B-4F9D-4052-A431-458CC9EB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D82A00-D6FC-471D-A510-14C971DC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613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4D838B-F034-4941-B170-39C33F4F9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056C55-D90D-43BF-80E9-0CBD818D1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E11715-9274-418B-9147-3379AEAC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11D82B-EEB8-4C80-8CD9-929716FD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4F104-75E2-41BB-A3FA-0D7FE17A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04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97F2-8C40-48EB-B170-DD30EAA811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45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49AA-3044-4AE0-857B-5C0E5B26DF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978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C6B7-5CF9-434C-BA53-EE8FF78328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609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3267-BD24-4980-85F0-08A53B1023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80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0F41-10D5-49F5-8DF7-19B0F9A248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625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D016-5783-4CD8-B2D7-35A887A56C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58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9C7E4A-16B7-4728-B801-082371A3E3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929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36B6C6-1823-404E-B905-1A9CFB905B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35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00EBB98-F788-4A32-8E1C-32E7F6FA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A722C8-B636-49DF-AA01-834E47718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D7DA9F-2D96-4A02-96D3-FC4A8AA33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B3A1-7E2E-47C5-B430-A15C23F177D6}" type="datetimeFigureOut">
              <a:rPr kumimoji="1" lang="ja-JP" altLang="en-US" smtClean="0"/>
              <a:t>2024/9/7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2B250A-D226-4DB1-B6CB-B7BC49E3F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C84182-CC57-4A76-9FFB-2313F805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21B9-290E-48E2-992C-8024C2258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9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640960" cy="58785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令和６年度　　瑞江第三中学校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800" b="1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学校説明会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3600" dirty="0">
              <a:solidFill>
                <a:srgbClr val="FFFFFF"/>
              </a:solidFill>
              <a:latin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4000" dirty="0">
                <a:solidFill>
                  <a:srgbClr val="FFFFFF"/>
                </a:solidFill>
                <a:latin typeface="ＭＳ Ｐゴシック"/>
              </a:rPr>
              <a:t>　　本日は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ご来校いただき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　　　　　　　　　有難うございます。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4000" dirty="0">
              <a:solidFill>
                <a:srgbClr val="FFFFFF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703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332656"/>
            <a:ext cx="8820472" cy="610936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endParaRPr lang="en-US" altLang="ja-JP" sz="11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endParaRPr lang="en-US" altLang="ja-JP" sz="1400" b="1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・開校５２年目になります。</a:t>
            </a:r>
            <a:endParaRPr lang="en-US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endParaRPr lang="en-US" altLang="ja-JP" sz="24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・高度経済成長後の都市化に伴い、</a:t>
            </a:r>
            <a:endParaRPr lang="en-US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　瑞江二中や篠崎中から分かれて</a:t>
            </a:r>
            <a:endParaRPr lang="en-US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　開校しました。</a:t>
            </a:r>
            <a:endParaRPr lang="en-US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endParaRPr lang="en-US" altLang="ja-JP" sz="24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・地域の皆さんに、大切にされている</a:t>
            </a:r>
            <a:endParaRPr lang="en-US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　学校です。</a:t>
            </a:r>
            <a:endParaRPr lang="en-US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endParaRPr lang="en-US" altLang="ja-JP" sz="24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44513" indent="-392113" algn="just">
              <a:spcAft>
                <a:spcPts val="0"/>
              </a:spcAft>
            </a:pPr>
            <a:r>
              <a:rPr lang="ja-JP" altLang="en-US" sz="4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・校舎・校庭が新しくなりました。</a:t>
            </a:r>
            <a:endParaRPr lang="ja-JP" altLang="ja-JP" sz="4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endParaRPr lang="ja-JP" altLang="ja-JP" sz="14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951" y="692696"/>
            <a:ext cx="8568952" cy="830997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学校は、どんな場所でしょうか？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2" name="フローチャート: 代替処理 1"/>
          <p:cNvSpPr/>
          <p:nvPr/>
        </p:nvSpPr>
        <p:spPr bwMode="auto">
          <a:xfrm>
            <a:off x="412671" y="2204864"/>
            <a:ext cx="8335794" cy="3888432"/>
          </a:xfrm>
          <a:prstGeom prst="flowChartAlternateProcess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400" b="1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将来、自分らしい</a:t>
            </a:r>
            <a:endParaRPr lang="en-US" altLang="ja-JP" sz="5400" b="1" dirty="0">
              <a:solidFill>
                <a:srgbClr val="FFFFFF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400" b="1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幸せな人生を送れるように、</a:t>
            </a:r>
            <a:endParaRPr lang="en-US" altLang="ja-JP" sz="5400" b="1" dirty="0">
              <a:solidFill>
                <a:srgbClr val="FFFFFF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400" b="1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友達と「学び合い」ながら、</a:t>
            </a:r>
            <a:endParaRPr lang="en-US" altLang="ja-JP" sz="5400" b="1" dirty="0">
              <a:solidFill>
                <a:srgbClr val="FFFFFF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5400" b="1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人生の基礎作りをする場所</a:t>
            </a:r>
            <a:endParaRPr lang="en-US" altLang="ja-JP" sz="5400" b="1" dirty="0">
              <a:solidFill>
                <a:srgbClr val="FFFFFF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2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度付き 5">
            <a:extLst>
              <a:ext uri="{FF2B5EF4-FFF2-40B4-BE49-F238E27FC236}">
                <a16:creationId xmlns:a16="http://schemas.microsoft.com/office/drawing/2014/main" id="{37838ED6-DFC2-427C-879B-4A71AFE5D28B}"/>
              </a:ext>
            </a:extLst>
          </p:cNvPr>
          <p:cNvSpPr/>
          <p:nvPr/>
        </p:nvSpPr>
        <p:spPr>
          <a:xfrm>
            <a:off x="467542" y="114474"/>
            <a:ext cx="8136903" cy="1946374"/>
          </a:xfrm>
          <a:prstGeom prst="bevel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71CA57-7CD4-4ADD-9B1E-44F4AEDFE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183" y="739694"/>
            <a:ext cx="7255634" cy="1090542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その子らしく育つ学校</a:t>
            </a:r>
            <a:br>
              <a:rPr kumimoji="1" lang="en-US" altLang="ja-JP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～「多様性」と「一体感」～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CDA41D-19E2-4BD9-8E59-10C0A8A6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8" y="3750708"/>
            <a:ext cx="8352925" cy="1222998"/>
          </a:xfrm>
          <a:solidFill>
            <a:schemeClr val="accent4">
              <a:lumMod val="40000"/>
              <a:lumOff val="60000"/>
            </a:schemeClr>
          </a:solidFill>
          <a:ln w="38100" cap="rnd" cmpd="dbl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en-US" altLang="ja-JP" sz="825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7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安心して生活できる学級づくり</a:t>
            </a:r>
            <a:endParaRPr lang="en-US" altLang="ja-JP" sz="7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5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～集団生活のルールと温かい人間関係～</a:t>
            </a:r>
            <a:endParaRPr lang="en-US" altLang="ja-JP" sz="5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07D3716-6C39-4E3B-896F-89FC6A431B5E}"/>
              </a:ext>
            </a:extLst>
          </p:cNvPr>
          <p:cNvSpPr txBox="1">
            <a:spLocks/>
          </p:cNvSpPr>
          <p:nvPr/>
        </p:nvSpPr>
        <p:spPr>
          <a:xfrm>
            <a:off x="395538" y="2258840"/>
            <a:ext cx="8352924" cy="1222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dbl"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en-US" altLang="ja-JP" sz="825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685800">
              <a:spcBef>
                <a:spcPts val="750"/>
              </a:spcBef>
            </a:pPr>
            <a:r>
              <a:rPr lang="ja-JP" altLang="en-US" sz="70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瑞三学びプロジェクト</a:t>
            </a:r>
            <a:endParaRPr lang="en-US" altLang="ja-JP" sz="70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685800">
              <a:spcBef>
                <a:spcPts val="750"/>
              </a:spcBef>
            </a:pPr>
            <a:r>
              <a:rPr lang="ja-JP" altLang="en-US" sz="51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～学び上手になろう～</a:t>
            </a:r>
            <a:endParaRPr lang="en-US" altLang="ja-JP" sz="51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67181A7-5134-4B59-BF2C-A6F686C03B57}"/>
              </a:ext>
            </a:extLst>
          </p:cNvPr>
          <p:cNvSpPr txBox="1">
            <a:spLocks/>
          </p:cNvSpPr>
          <p:nvPr/>
        </p:nvSpPr>
        <p:spPr>
          <a:xfrm>
            <a:off x="359529" y="5213776"/>
            <a:ext cx="8352925" cy="14196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dbl"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en-US" altLang="ja-JP" sz="9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685800">
              <a:spcBef>
                <a:spcPts val="750"/>
              </a:spcBef>
            </a:pPr>
            <a:r>
              <a:rPr lang="ja-JP" altLang="en-US" sz="48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生活習慣づくり</a:t>
            </a:r>
            <a:r>
              <a:rPr lang="en-US" altLang="ja-JP" sz="48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48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生活改善週間</a:t>
            </a:r>
            <a:r>
              <a:rPr lang="en-US" altLang="ja-JP" sz="48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  <a:p>
            <a:pPr defTabSz="685800">
              <a:spcBef>
                <a:spcPts val="750"/>
              </a:spcBef>
            </a:pPr>
            <a:r>
              <a:rPr lang="ja-JP" altLang="en-US" sz="40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en-US" altLang="ja-JP" sz="40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SNS</a:t>
            </a:r>
            <a:r>
              <a:rPr lang="ja-JP" altLang="en-US" sz="40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を正しく使う～</a:t>
            </a:r>
            <a:endParaRPr lang="en-US" altLang="ja-JP" sz="18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 defTabSz="685800">
              <a:spcBef>
                <a:spcPts val="750"/>
              </a:spcBef>
            </a:pPr>
            <a:endParaRPr lang="en-US" altLang="ja-JP" sz="15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12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グラフィックス 1">
            <a:extLst>
              <a:ext uri="{FF2B5EF4-FFF2-40B4-BE49-F238E27FC236}">
                <a16:creationId xmlns:a16="http://schemas.microsoft.com/office/drawing/2014/main" id="{0B0FD0CF-AE33-4881-A866-018BE208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5" y="293159"/>
            <a:ext cx="5125393" cy="288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6E54139-3F2B-4B92-A65C-FD0310AB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51" y="157061"/>
            <a:ext cx="2043113" cy="114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475107-3E3D-4448-9731-87AFAA6B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5" y="618241"/>
            <a:ext cx="5117458" cy="288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0E670E5-9E2E-40DF-A97C-6BFABBC5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61" y="1039347"/>
            <a:ext cx="5633590" cy="3168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1F67746-0B45-4057-B0FA-C7101C1E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5" y="1440518"/>
            <a:ext cx="5503447" cy="30989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76D4C2D-B670-4007-9C68-C219AE81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946601"/>
            <a:ext cx="5513467" cy="30989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B873708-5798-4CFF-9F1B-993BFBC1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09" y="2491010"/>
            <a:ext cx="5389193" cy="30309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: 角度付き 1">
            <a:extLst>
              <a:ext uri="{FF2B5EF4-FFF2-40B4-BE49-F238E27FC236}">
                <a16:creationId xmlns:a16="http://schemas.microsoft.com/office/drawing/2014/main" id="{065FED91-1363-43CA-952F-032CE58677AF}"/>
              </a:ext>
            </a:extLst>
          </p:cNvPr>
          <p:cNvSpPr/>
          <p:nvPr/>
        </p:nvSpPr>
        <p:spPr bwMode="auto">
          <a:xfrm>
            <a:off x="226226" y="5005781"/>
            <a:ext cx="8691547" cy="1665365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HGPｺﾞｼｯｸE" pitchFamily="50" charset="-128"/>
              </a:rPr>
              <a:t>フィリピンミンダナオ島の孤児院へ寄付</a:t>
            </a:r>
            <a:endParaRPr kumimoji="1" lang="en-US" altLang="ja-JP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HGPｺﾞｼｯｸE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600" b="1" dirty="0">
                <a:latin typeface="Times New Roman" pitchFamily="18" charset="0"/>
                <a:ea typeface="HGPｺﾞｼｯｸE" pitchFamily="50" charset="-128"/>
              </a:rPr>
              <a:t>現地の人たちとオンライン交流</a:t>
            </a:r>
            <a:endParaRPr kumimoji="1" lang="ja-JP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7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332656"/>
            <a:ext cx="8107510" cy="600164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ご入学を心より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rPr>
              <a:t>お待ちしています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明朝" panose="02020600040205080304" pitchFamily="18" charset="-128"/>
              <a:ea typeface="ＭＳ Ｐ明朝" panose="02020600040205080304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99006"/>
      </p:ext>
    </p:extLst>
  </p:cSld>
  <p:clrMapOvr>
    <a:masterClrMapping/>
  </p:clrMapOvr>
</p:sld>
</file>

<file path=ppt/theme/theme1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HGPｺﾞｼｯｸE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HGPｺﾞｼｯｸE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185</Words>
  <Application>Microsoft Office PowerPoint</Application>
  <PresentationFormat>画面に合わせる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8" baseType="lpstr">
      <vt:lpstr>ＭＳ Ｐゴシック</vt:lpstr>
      <vt:lpstr>ＭＳ Ｐ明朝</vt:lpstr>
      <vt:lpstr>UD デジタル 教科書体 N-B</vt:lpstr>
      <vt:lpstr>游ゴシック</vt:lpstr>
      <vt:lpstr>游ゴシック Light</vt:lpstr>
      <vt:lpstr>Arial</vt:lpstr>
      <vt:lpstr>Calibri</vt:lpstr>
      <vt:lpstr>Century</vt:lpstr>
      <vt:lpstr>Times New Roman</vt:lpstr>
      <vt:lpstr>4_標準デザイン</vt:lpstr>
      <vt:lpstr>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その子らしく育つ学校 ～「多様性」と「一体感」～</vt:lpstr>
      <vt:lpstr>PowerPoint プレゼンテーション</vt:lpstr>
      <vt:lpstr>PowerPoint プレゼンテーション</vt:lpstr>
    </vt:vector>
  </TitlesOfParts>
  <Company>江戸川区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教育委員会</dc:creator>
  <cp:lastModifiedBy>by954073</cp:lastModifiedBy>
  <cp:revision>160</cp:revision>
  <cp:lastPrinted>2024-09-06T05:46:42Z</cp:lastPrinted>
  <dcterms:created xsi:type="dcterms:W3CDTF">2013-09-03T08:26:23Z</dcterms:created>
  <dcterms:modified xsi:type="dcterms:W3CDTF">2024-09-07T02:55:16Z</dcterms:modified>
</cp:coreProperties>
</file>