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>
        <p:scale>
          <a:sx n="93" d="100"/>
          <a:sy n="93" d="100"/>
        </p:scale>
        <p:origin x="102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CBC8F-D546-4D21-9A70-329727F62863}"/>
              </a:ext>
            </a:extLst>
          </p:cNvPr>
          <p:cNvSpPr/>
          <p:nvPr/>
        </p:nvSpPr>
        <p:spPr>
          <a:xfrm>
            <a:off x="189408" y="4886165"/>
            <a:ext cx="6701247" cy="25972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「本校のいじめ防止の取組」について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4761411" y="190696"/>
            <a:ext cx="2266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令和６年度の本校の「いじめの認知件数」について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（令和６年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2" y="1792702"/>
            <a:ext cx="5904415" cy="776328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1800" b="1" dirty="0"/>
              <a:t>　</a:t>
            </a:r>
            <a:br>
              <a:rPr lang="en-US" altLang="ja-JP" sz="1800" b="1" dirty="0"/>
            </a:br>
            <a:r>
              <a:rPr lang="ja-JP" altLang="en-US" sz="1800" b="1"/>
              <a:t>　</a:t>
            </a:r>
            <a:r>
              <a:rPr lang="ja-JP" altLang="en-US" sz="1600" b="1"/>
              <a:t>いじめ</a:t>
            </a:r>
            <a:r>
              <a:rPr lang="ja-JP" altLang="en-US" sz="1600" b="1" dirty="0"/>
              <a:t>は、いじめ防止対策推進法によって「当該行為の対象となった児童等が心身の苦痛を感じているもの」と規定されています。</a:t>
            </a:r>
            <a:br>
              <a:rPr lang="en-US" altLang="ja-JP" sz="1600" b="1" dirty="0"/>
            </a:br>
            <a:r>
              <a:rPr lang="ja-JP" altLang="en-US" sz="16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1600" b="1" dirty="0"/>
            </a:br>
            <a:r>
              <a:rPr lang="ja-JP" altLang="en-US" sz="1600" b="1" dirty="0"/>
              <a:t>　すべての児童・生徒が安全・安心な学校生活を送るために、今の「いじめ」の定義があります。</a:t>
            </a: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1800" b="1" dirty="0"/>
              <a:t>　</a:t>
            </a:r>
            <a:br>
              <a:rPr lang="en-US" altLang="ja-JP" sz="1800" b="1" dirty="0"/>
            </a:br>
            <a:r>
              <a:rPr lang="ja-JP" altLang="en-US" sz="1800" b="1" dirty="0"/>
              <a:t>　</a:t>
            </a:r>
            <a:r>
              <a:rPr lang="ja-JP" altLang="en-US" sz="1600" b="1" dirty="0"/>
              <a:t>いじめは</a:t>
            </a:r>
            <a:r>
              <a:rPr lang="ja-JP" altLang="en-US" sz="1600" b="1" dirty="0">
                <a:solidFill>
                  <a:srgbClr val="FF0000"/>
                </a:solidFill>
              </a:rPr>
              <a:t>「覗き込まないと」</a:t>
            </a:r>
            <a:r>
              <a:rPr lang="ja-JP" altLang="en-US" sz="1600" b="1" dirty="0"/>
              <a:t>見えません。軽微なものも含めて積極的に認知することによって、いじめの重篤化を防ぎます。</a:t>
            </a:r>
            <a:br>
              <a:rPr lang="en-US" altLang="ja-JP" sz="1600" b="1" dirty="0"/>
            </a:br>
            <a:r>
              <a:rPr lang="ja-JP" altLang="en-US" sz="1600" b="1" dirty="0"/>
              <a:t>　今年度の本校のいじめの認知件数は、１１件です。数としては増加傾向でありますが、突発的なけんか等も数に含めております。</a:t>
            </a:r>
            <a:br>
              <a:rPr lang="en-US" altLang="ja-JP" sz="1600" b="1" dirty="0"/>
            </a:br>
            <a:r>
              <a:rPr lang="ja-JP" altLang="en-US" sz="1600" b="1" dirty="0"/>
              <a:t>　引き続き「いじめ見逃しゼロ」を目指し、いじめの早期発見・早期対応を行ってまいります。</a:t>
            </a: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</a:t>
            </a:r>
            <a:br>
              <a:rPr lang="en-US" altLang="ja-JP" sz="2000" b="1" dirty="0"/>
            </a:br>
            <a:r>
              <a:rPr lang="ja-JP" altLang="en-US" sz="2000" b="1" dirty="0"/>
              <a:t>　</a:t>
            </a:r>
            <a:r>
              <a:rPr lang="ja-JP" altLang="en-US" sz="1600" b="1" dirty="0"/>
              <a:t>本校では、学校いじめ防止基本方針に則り、組織的にいじめに対応しています。</a:t>
            </a:r>
            <a:br>
              <a:rPr lang="en-US" altLang="ja-JP" sz="1600" b="1" dirty="0"/>
            </a:br>
            <a:r>
              <a:rPr lang="ja-JP" altLang="en-US" sz="1600" b="1" dirty="0"/>
              <a:t>　お子様のことで何か心配や不安を感じたら、ぜひ学級担任に相談してください。学校いじめ対策委員会にて組織的に対応していきます。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E21589-3BAD-4ABC-8CB4-936D6313DC79}"/>
              </a:ext>
            </a:extLst>
          </p:cNvPr>
          <p:cNvSpPr/>
          <p:nvPr/>
        </p:nvSpPr>
        <p:spPr>
          <a:xfrm>
            <a:off x="0" y="80011"/>
            <a:ext cx="1162593" cy="410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327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 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 　いじめは「覗き込まないと」見えません。軽微なものも含めて積極的に認知することによって、いじめの重篤化を防ぎます。 　今年度の本校のいじめの認知件数は、１１件です。数としては増加傾向でありますが、突発的なけんか等も数に含めております。 　引き続き「いじめ見逃しゼロ」を目指し、いじめの早期発見・早期対応を行ってまいります。    　 　本校では、学校いじめ防止基本方針に則り、組織的にいじめに対応しています。 　お子様のことで何か心配や不安を感じたら、ぜひ学級担任に相談してください。学校いじめ対策委員会にて組織的に対応していきます。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az479402</cp:lastModifiedBy>
  <cp:revision>18</cp:revision>
  <dcterms:created xsi:type="dcterms:W3CDTF">2024-01-04T08:20:35Z</dcterms:created>
  <dcterms:modified xsi:type="dcterms:W3CDTF">2024-12-27T06:16:57Z</dcterms:modified>
</cp:coreProperties>
</file>