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CBC8F-D546-4D21-9A70-329727F62863}"/>
              </a:ext>
            </a:extLst>
          </p:cNvPr>
          <p:cNvSpPr/>
          <p:nvPr/>
        </p:nvSpPr>
        <p:spPr>
          <a:xfrm>
            <a:off x="189408" y="4886165"/>
            <a:ext cx="6701247" cy="25972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「本校のいじめ防止の取組」について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4761411" y="190696"/>
            <a:ext cx="2266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令和６年度の本校の「いじめの認知件数」について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（令和６年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792702"/>
            <a:ext cx="5786843" cy="841741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b="1" dirty="0"/>
              <a:t>　いじめは、いじめ防止対策推進法によって「当該行為の対象となった児童等が心身の苦痛を感じているもの」と規定されています。</a:t>
            </a:r>
            <a:br>
              <a:rPr lang="en-US" altLang="ja-JP" sz="2000" b="1" dirty="0"/>
            </a:br>
            <a:r>
              <a:rPr lang="ja-JP" altLang="en-US" sz="20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2000" b="1" dirty="0"/>
            </a:br>
            <a:r>
              <a:rPr lang="ja-JP" altLang="en-US" sz="2000" b="1" dirty="0"/>
              <a:t>　すべての児童・生徒が安全・安心な学校生活を送るために、今の「いじめ」の定義があります。</a:t>
            </a:r>
            <a:br>
              <a:rPr lang="en-US" altLang="ja-JP" sz="20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　いじめは「覗き込まないと見えません」。軽微なものも含めて積極的に認知することによって、いじめの重篤化を防ぎます。</a:t>
            </a:r>
            <a:br>
              <a:rPr lang="en-US" altLang="ja-JP" sz="2000" b="1" dirty="0"/>
            </a:br>
            <a:r>
              <a:rPr lang="ja-JP" altLang="en-US" sz="2000" b="1" dirty="0"/>
              <a:t>　今年度の本校のいじめの認知件数は、６件です。</a:t>
            </a:r>
            <a:br>
              <a:rPr lang="en-US" altLang="ja-JP" sz="2000" b="1" dirty="0"/>
            </a:br>
            <a:r>
              <a:rPr lang="ja-JP" altLang="en-US" sz="2000" b="1" dirty="0"/>
              <a:t>　引き続き「いじめ見逃しゼロ」を目指し、いじめの早期発見・早期対応を行ってまいります。</a:t>
            </a: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</a:t>
            </a:r>
            <a:br>
              <a:rPr lang="en-US" altLang="ja-JP" sz="2000" b="1" dirty="0"/>
            </a:br>
            <a:r>
              <a:rPr lang="ja-JP" altLang="en-US" sz="2000" b="1" dirty="0"/>
              <a:t>　本校では、学校いじめ防止基本方針に則り、組織的にいじめに対応しています。</a:t>
            </a:r>
            <a:br>
              <a:rPr lang="en-US" altLang="ja-JP" sz="2000" b="1" dirty="0"/>
            </a:br>
            <a:r>
              <a:rPr lang="ja-JP" altLang="en-US" sz="2000" b="1" dirty="0"/>
              <a:t>　お子様のことで何か心配や不安を感じたら、ぜひ学級担任に相談してください。学校いじめ対策委員会にて組織的に対応していきます。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302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いじめは「覗き込まないと見えません」。軽微なものも含めて積極的に認知することによって、いじめの重篤化を防ぎます。 　今年度の本校のいじめの認知件数は、６件です。 　引き続き「いじめ見逃しゼロ」を目指し、いじめの早期発見・早期対応を行ってまいります。    　 　本校では、学校いじめ防止基本方針に則り、組織的にいじめに対応しています。 　お子様のことで何か心配や不安を感じたら、ぜひ学級担任に相談してください。学校いじめ対策委員会にて組織的に対応していきます。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nc556930</cp:lastModifiedBy>
  <cp:revision>21</cp:revision>
  <cp:lastPrinted>2024-12-16T04:01:11Z</cp:lastPrinted>
  <dcterms:created xsi:type="dcterms:W3CDTF">2024-01-04T08:20:35Z</dcterms:created>
  <dcterms:modified xsi:type="dcterms:W3CDTF">2024-12-16T09:53:30Z</dcterms:modified>
</cp:coreProperties>
</file>