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228"/>
    <a:srgbClr val="FCFC0C"/>
    <a:srgbClr val="FAF9BD"/>
    <a:srgbClr val="F8BC9A"/>
    <a:srgbClr val="F5D0B5"/>
    <a:srgbClr val="B7F6B4"/>
    <a:srgbClr val="FBA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A7F416-76C9-4386-9FA3-825DF5386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EA2F316-AFDF-40CE-993C-F416C22A5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C2FF4A-D594-4FB7-83D4-04BDA7E0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9E6099-8597-41C0-BBE7-19561399C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6A4348-E268-4ADE-862D-D67C0EEB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895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36F79A-B25D-48EB-9BA9-0DCE0AD8E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44D8896-30CB-42A4-83CB-27F31539E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EFAE5-3DA3-4029-8797-48FCC18A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0C9EFB-E656-4598-A331-128972FA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E255DA-1C0C-4D74-8E5E-51867C5A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10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871B88E-1EF7-4CFC-9532-80DD65ECF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8DF32C3-69A6-4A1A-9700-5C8698226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4F7888-3C51-4E68-AA25-58C2ED7E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69285-5B53-4018-83D6-D980D9D24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C6DC59-4F7E-4B4F-A49B-701542DC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83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AD7F2E-6C75-42D1-BBA6-8D282A90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270B84-8A02-4333-8033-245794632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52263C-2592-4BF6-832A-6D51A28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81CCEE-9720-4E9A-870E-467EE32BC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D8F5-0FC9-4DB3-941E-6049ECB4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00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44AAA-3FA1-4E1C-A821-B6DA06D7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C8B63F-484C-4D67-8FD5-AD165831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379D84-BDA2-4F7B-8730-4D87A834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74C23B-A904-47BB-A9F6-2260108F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6D4A71-62C5-4904-9051-278AC96B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22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C4E17F-6CE0-466F-94F3-B605C00B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0F5508-4243-4B0C-9B27-296873142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B87C6F-E612-4883-8DED-6A88F2FF5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6FFFCA-8477-4D5E-8593-127F2BCA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1A58434-71FA-43C7-900D-83B43E79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20F93B-039E-4E2A-9F5C-9BB56CC8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99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882A26-A27B-47E2-A45F-E4DB73A60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09E80E-0C36-42AE-AC81-5ADC06307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54FE03-780B-4EF6-B18C-506DC0C8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D3DFCD-2406-42A1-BF86-938D2B6C0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674BE30-FD57-4656-9D0A-0703B9A5B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F1EEA95-C0BF-411F-9C37-6F457405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04DF214-971C-4774-9A03-FAA5C1DA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977BF5-1F5C-46E9-8E66-A6B75704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31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5CF849-A822-4946-A77B-AA50E38A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94FCB4-54A3-450B-ABF7-8D7C2826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2EA2C46-9BC0-400C-982C-87663FE2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9FF130-64BC-4825-B39F-B7CD57306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50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293076-0064-4512-8780-19FA26AED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439E579-E976-491A-9D28-F68ED096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E8F7F1-CE7A-47B2-B70E-1065B58B8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62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CAAF2-53D6-45A6-B726-64BFB504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ABD42E-C478-45EE-A22C-5E0477B3B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4E83D4-DF0A-44C2-833A-66EC08998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B37DD8-51FA-4056-954B-7B91ED25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DFDDA66-2A6E-4A95-99DE-7940B8BC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0AC0312-7F44-40ED-830D-4B8895DC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12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88245D-AF4B-4831-A1B5-47063222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27554D6-F5D1-4EE3-A19F-BB3591B9AD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7821606-2403-49E6-BED4-DAA8A3841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81FD14-C293-47B1-A21D-76433BC2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9650B0-6CE9-4B30-BE67-D0892FF1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ABFBB9C-D64D-4151-8ED0-4033DF7E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95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B86860-E448-4CDD-8AAC-6684C81B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7C42BA-3B6C-4B6F-92E1-0EE2AB20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A5E04C-09D7-4B13-8912-0623EFCC0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E5FAD-A17D-4F03-AC81-F86B204413D2}" type="datetimeFigureOut">
              <a:rPr kumimoji="1" lang="ja-JP" altLang="en-US" smtClean="0"/>
              <a:t>2025/4/21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F79D6E-6AC9-411B-87E1-046AF744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ADBC192-32B6-4E4C-B648-F2DAB5D2B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1AF0-2025-4702-BE44-0E9A492327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15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75D59-AF4F-4E4E-A777-9B06C113F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280"/>
            <a:ext cx="9144000" cy="1102939"/>
          </a:xfrm>
        </p:spPr>
        <p:txBody>
          <a:bodyPr/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東小松川小学校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0BE2D300-864F-437D-9826-B789C1595158}"/>
              </a:ext>
            </a:extLst>
          </p:cNvPr>
          <p:cNvSpPr/>
          <p:nvPr/>
        </p:nvSpPr>
        <p:spPr>
          <a:xfrm>
            <a:off x="4424082" y="1518766"/>
            <a:ext cx="3307976" cy="12513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ゴミの分別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49859332-9315-4C2D-9D7A-EFBA4FB71DEC}"/>
              </a:ext>
            </a:extLst>
          </p:cNvPr>
          <p:cNvSpPr/>
          <p:nvPr/>
        </p:nvSpPr>
        <p:spPr>
          <a:xfrm>
            <a:off x="8359589" y="1518765"/>
            <a:ext cx="3307976" cy="1251330"/>
          </a:xfrm>
          <a:prstGeom prst="ellipse">
            <a:avLst/>
          </a:prstGeom>
          <a:solidFill>
            <a:srgbClr val="F8BC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リサイクル運動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FBD670B-AE5C-4871-8410-FB361656F991}"/>
              </a:ext>
            </a:extLst>
          </p:cNvPr>
          <p:cNvSpPr/>
          <p:nvPr/>
        </p:nvSpPr>
        <p:spPr>
          <a:xfrm>
            <a:off x="551330" y="1518765"/>
            <a:ext cx="3307976" cy="1251330"/>
          </a:xfrm>
          <a:prstGeom prst="ellipse">
            <a:avLst/>
          </a:prstGeom>
          <a:solidFill>
            <a:srgbClr val="B7F6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エコキャップ回収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DC82B80-F72B-4A5D-89A3-97CD2AA46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74" y="3003641"/>
            <a:ext cx="3739206" cy="280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869BFD9-DE0A-4046-A81C-3329897A3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341" y="22180"/>
            <a:ext cx="1140769" cy="14692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A18E0C1-20BB-4845-BA9C-BE576FE968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7162" r="11078" b="18236"/>
          <a:stretch/>
        </p:blipFill>
        <p:spPr>
          <a:xfrm>
            <a:off x="397808" y="3003641"/>
            <a:ext cx="3615019" cy="281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79D2C9E-EFF7-4D55-872F-FE8F4C319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60" y="3003641"/>
            <a:ext cx="3702680" cy="2777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爆発: 8 pt 14">
            <a:extLst>
              <a:ext uri="{FF2B5EF4-FFF2-40B4-BE49-F238E27FC236}">
                <a16:creationId xmlns:a16="http://schemas.microsoft.com/office/drawing/2014/main" id="{299DAC52-A928-47BF-B10F-47FEBD5A6342}"/>
              </a:ext>
            </a:extLst>
          </p:cNvPr>
          <p:cNvSpPr/>
          <p:nvPr/>
        </p:nvSpPr>
        <p:spPr>
          <a:xfrm>
            <a:off x="604127" y="4832633"/>
            <a:ext cx="3461498" cy="1896036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１カ月で</a:t>
            </a:r>
            <a:r>
              <a:rPr kumimoji="1" lang="ja-JP" altLang="en-US" b="1" dirty="0">
                <a:solidFill>
                  <a:srgbClr val="FF0000"/>
                </a:solidFill>
              </a:rPr>
              <a:t>５０㎏</a:t>
            </a:r>
            <a:r>
              <a:rPr kumimoji="1" lang="ja-JP" altLang="en-US" b="1" dirty="0">
                <a:solidFill>
                  <a:schemeClr val="tx1"/>
                </a:solidFill>
              </a:rPr>
              <a:t>達成！！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78ED388-C203-43C1-B2A9-51DC4063C5DF}"/>
              </a:ext>
            </a:extLst>
          </p:cNvPr>
          <p:cNvSpPr txBox="1"/>
          <p:nvPr/>
        </p:nvSpPr>
        <p:spPr>
          <a:xfrm>
            <a:off x="4271944" y="6041590"/>
            <a:ext cx="785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ゴミの分別やリサイクルを通して</a:t>
            </a:r>
            <a:r>
              <a:rPr lang="ja-JP" altLang="en-US" b="1" dirty="0"/>
              <a:t>、環境に優しい学校を目指しています！</a:t>
            </a:r>
            <a:endParaRPr kumimoji="1" lang="en-US" altLang="ja-JP" b="1" dirty="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FEB79F2-B8A4-4F5D-8B82-A0BD48F48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76" y="5903"/>
            <a:ext cx="1281284" cy="14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89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東小松川小学校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東小松川小学校</dc:title>
  <dc:creator>bd049818</dc:creator>
  <cp:lastModifiedBy>pd463681</cp:lastModifiedBy>
  <cp:revision>6</cp:revision>
  <dcterms:created xsi:type="dcterms:W3CDTF">2025-03-19T09:41:59Z</dcterms:created>
  <dcterms:modified xsi:type="dcterms:W3CDTF">2025-04-21T09:01:59Z</dcterms:modified>
</cp:coreProperties>
</file>