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7272338" cy="9361488"/>
  <p:notesSz cx="6735763" cy="9866313"/>
  <p:defaultTextStyle>
    <a:defPPr>
      <a:defRPr lang="ja-JP"/>
    </a:defPPr>
    <a:lvl1pPr marL="0" algn="l" defTabSz="950427" rtl="0" eaLnBrk="1" latinLnBrk="0" hangingPunct="1">
      <a:defRPr kumimoji="1" sz="1900" kern="1200">
        <a:solidFill>
          <a:schemeClr val="tx1"/>
        </a:solidFill>
        <a:latin typeface="+mn-lt"/>
        <a:ea typeface="+mn-ea"/>
        <a:cs typeface="+mn-cs"/>
      </a:defRPr>
    </a:lvl1pPr>
    <a:lvl2pPr marL="475214" algn="l" defTabSz="950427" rtl="0" eaLnBrk="1" latinLnBrk="0" hangingPunct="1">
      <a:defRPr kumimoji="1" sz="1900" kern="1200">
        <a:solidFill>
          <a:schemeClr val="tx1"/>
        </a:solidFill>
        <a:latin typeface="+mn-lt"/>
        <a:ea typeface="+mn-ea"/>
        <a:cs typeface="+mn-cs"/>
      </a:defRPr>
    </a:lvl2pPr>
    <a:lvl3pPr marL="950427" algn="l" defTabSz="950427" rtl="0" eaLnBrk="1" latinLnBrk="0" hangingPunct="1">
      <a:defRPr kumimoji="1" sz="1900" kern="1200">
        <a:solidFill>
          <a:schemeClr val="tx1"/>
        </a:solidFill>
        <a:latin typeface="+mn-lt"/>
        <a:ea typeface="+mn-ea"/>
        <a:cs typeface="+mn-cs"/>
      </a:defRPr>
    </a:lvl3pPr>
    <a:lvl4pPr marL="1425641" algn="l" defTabSz="950427" rtl="0" eaLnBrk="1" latinLnBrk="0" hangingPunct="1">
      <a:defRPr kumimoji="1" sz="1900" kern="1200">
        <a:solidFill>
          <a:schemeClr val="tx1"/>
        </a:solidFill>
        <a:latin typeface="+mn-lt"/>
        <a:ea typeface="+mn-ea"/>
        <a:cs typeface="+mn-cs"/>
      </a:defRPr>
    </a:lvl4pPr>
    <a:lvl5pPr marL="1900855" algn="l" defTabSz="950427" rtl="0" eaLnBrk="1" latinLnBrk="0" hangingPunct="1">
      <a:defRPr kumimoji="1" sz="1900" kern="1200">
        <a:solidFill>
          <a:schemeClr val="tx1"/>
        </a:solidFill>
        <a:latin typeface="+mn-lt"/>
        <a:ea typeface="+mn-ea"/>
        <a:cs typeface="+mn-cs"/>
      </a:defRPr>
    </a:lvl5pPr>
    <a:lvl6pPr marL="2376068" algn="l" defTabSz="950427" rtl="0" eaLnBrk="1" latinLnBrk="0" hangingPunct="1">
      <a:defRPr kumimoji="1" sz="1900" kern="1200">
        <a:solidFill>
          <a:schemeClr val="tx1"/>
        </a:solidFill>
        <a:latin typeface="+mn-lt"/>
        <a:ea typeface="+mn-ea"/>
        <a:cs typeface="+mn-cs"/>
      </a:defRPr>
    </a:lvl6pPr>
    <a:lvl7pPr marL="2851282" algn="l" defTabSz="950427" rtl="0" eaLnBrk="1" latinLnBrk="0" hangingPunct="1">
      <a:defRPr kumimoji="1" sz="1900" kern="1200">
        <a:solidFill>
          <a:schemeClr val="tx1"/>
        </a:solidFill>
        <a:latin typeface="+mn-lt"/>
        <a:ea typeface="+mn-ea"/>
        <a:cs typeface="+mn-cs"/>
      </a:defRPr>
    </a:lvl7pPr>
    <a:lvl8pPr marL="3326496" algn="l" defTabSz="950427" rtl="0" eaLnBrk="1" latinLnBrk="0" hangingPunct="1">
      <a:defRPr kumimoji="1" sz="1900" kern="1200">
        <a:solidFill>
          <a:schemeClr val="tx1"/>
        </a:solidFill>
        <a:latin typeface="+mn-lt"/>
        <a:ea typeface="+mn-ea"/>
        <a:cs typeface="+mn-cs"/>
      </a:defRPr>
    </a:lvl8pPr>
    <a:lvl9pPr marL="3801709" algn="l" defTabSz="950427"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49">
          <p15:clr>
            <a:srgbClr val="A4A3A4"/>
          </p15:clr>
        </p15:guide>
        <p15:guide id="2" pos="22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04" y="-2064"/>
      </p:cViewPr>
      <p:guideLst>
        <p:guide orient="horz" pos="2949"/>
        <p:guide pos="229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5426" y="2908132"/>
            <a:ext cx="6181487" cy="2006652"/>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90851" y="5304843"/>
            <a:ext cx="5090637" cy="2392380"/>
          </a:xfrm>
        </p:spPr>
        <p:txBody>
          <a:bodyPr/>
          <a:lstStyle>
            <a:lvl1pPr marL="0" indent="0" algn="ctr">
              <a:buNone/>
              <a:defRPr>
                <a:solidFill>
                  <a:schemeClr val="tx1">
                    <a:tint val="75000"/>
                  </a:schemeClr>
                </a:solidFill>
              </a:defRPr>
            </a:lvl1pPr>
            <a:lvl2pPr marL="475214" indent="0" algn="ctr">
              <a:buNone/>
              <a:defRPr>
                <a:solidFill>
                  <a:schemeClr val="tx1">
                    <a:tint val="75000"/>
                  </a:schemeClr>
                </a:solidFill>
              </a:defRPr>
            </a:lvl2pPr>
            <a:lvl3pPr marL="950427" indent="0" algn="ctr">
              <a:buNone/>
              <a:defRPr>
                <a:solidFill>
                  <a:schemeClr val="tx1">
                    <a:tint val="75000"/>
                  </a:schemeClr>
                </a:solidFill>
              </a:defRPr>
            </a:lvl3pPr>
            <a:lvl4pPr marL="1425641" indent="0" algn="ctr">
              <a:buNone/>
              <a:defRPr>
                <a:solidFill>
                  <a:schemeClr val="tx1">
                    <a:tint val="75000"/>
                  </a:schemeClr>
                </a:solidFill>
              </a:defRPr>
            </a:lvl4pPr>
            <a:lvl5pPr marL="1900855" indent="0" algn="ctr">
              <a:buNone/>
              <a:defRPr>
                <a:solidFill>
                  <a:schemeClr val="tx1">
                    <a:tint val="75000"/>
                  </a:schemeClr>
                </a:solidFill>
              </a:defRPr>
            </a:lvl5pPr>
            <a:lvl6pPr marL="2376068" indent="0" algn="ctr">
              <a:buNone/>
              <a:defRPr>
                <a:solidFill>
                  <a:schemeClr val="tx1">
                    <a:tint val="75000"/>
                  </a:schemeClr>
                </a:solidFill>
              </a:defRPr>
            </a:lvl6pPr>
            <a:lvl7pPr marL="2851282" indent="0" algn="ctr">
              <a:buNone/>
              <a:defRPr>
                <a:solidFill>
                  <a:schemeClr val="tx1">
                    <a:tint val="75000"/>
                  </a:schemeClr>
                </a:solidFill>
              </a:defRPr>
            </a:lvl7pPr>
            <a:lvl8pPr marL="3326496" indent="0" algn="ctr">
              <a:buNone/>
              <a:defRPr>
                <a:solidFill>
                  <a:schemeClr val="tx1">
                    <a:tint val="75000"/>
                  </a:schemeClr>
                </a:solidFill>
              </a:defRPr>
            </a:lvl8pPr>
            <a:lvl9pPr marL="380170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4187010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387644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54333" y="500581"/>
            <a:ext cx="1227208" cy="1064869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72714" y="500581"/>
            <a:ext cx="3560416" cy="1064869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2649701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196773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74465" y="6015623"/>
            <a:ext cx="6181487" cy="1859296"/>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74465" y="3967800"/>
            <a:ext cx="6181487" cy="2047824"/>
          </a:xfrm>
        </p:spPr>
        <p:txBody>
          <a:bodyPr anchor="b"/>
          <a:lstStyle>
            <a:lvl1pPr marL="0" indent="0">
              <a:buNone/>
              <a:defRPr sz="2100">
                <a:solidFill>
                  <a:schemeClr val="tx1">
                    <a:tint val="75000"/>
                  </a:schemeClr>
                </a:solidFill>
              </a:defRPr>
            </a:lvl1pPr>
            <a:lvl2pPr marL="475214" indent="0">
              <a:buNone/>
              <a:defRPr sz="1900">
                <a:solidFill>
                  <a:schemeClr val="tx1">
                    <a:tint val="75000"/>
                  </a:schemeClr>
                </a:solidFill>
              </a:defRPr>
            </a:lvl2pPr>
            <a:lvl3pPr marL="950427" indent="0">
              <a:buNone/>
              <a:defRPr sz="1700">
                <a:solidFill>
                  <a:schemeClr val="tx1">
                    <a:tint val="75000"/>
                  </a:schemeClr>
                </a:solidFill>
              </a:defRPr>
            </a:lvl3pPr>
            <a:lvl4pPr marL="1425641" indent="0">
              <a:buNone/>
              <a:defRPr sz="1500">
                <a:solidFill>
                  <a:schemeClr val="tx1">
                    <a:tint val="75000"/>
                  </a:schemeClr>
                </a:solidFill>
              </a:defRPr>
            </a:lvl4pPr>
            <a:lvl5pPr marL="1900855" indent="0">
              <a:buNone/>
              <a:defRPr sz="1500">
                <a:solidFill>
                  <a:schemeClr val="tx1">
                    <a:tint val="75000"/>
                  </a:schemeClr>
                </a:solidFill>
              </a:defRPr>
            </a:lvl5pPr>
            <a:lvl6pPr marL="2376068" indent="0">
              <a:buNone/>
              <a:defRPr sz="1500">
                <a:solidFill>
                  <a:schemeClr val="tx1">
                    <a:tint val="75000"/>
                  </a:schemeClr>
                </a:solidFill>
              </a:defRPr>
            </a:lvl6pPr>
            <a:lvl7pPr marL="2851282" indent="0">
              <a:buNone/>
              <a:defRPr sz="1500">
                <a:solidFill>
                  <a:schemeClr val="tx1">
                    <a:tint val="75000"/>
                  </a:schemeClr>
                </a:solidFill>
              </a:defRPr>
            </a:lvl7pPr>
            <a:lvl8pPr marL="3326496" indent="0">
              <a:buNone/>
              <a:defRPr sz="1500">
                <a:solidFill>
                  <a:schemeClr val="tx1">
                    <a:tint val="75000"/>
                  </a:schemeClr>
                </a:solidFill>
              </a:defRPr>
            </a:lvl8pPr>
            <a:lvl9pPr marL="3801709"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2077680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72715" y="2912465"/>
            <a:ext cx="2393811" cy="823681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787732" y="2912465"/>
            <a:ext cx="2393811" cy="823681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345658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3617" y="374894"/>
            <a:ext cx="6545104" cy="1560248"/>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3618" y="2095501"/>
            <a:ext cx="3213212" cy="873305"/>
          </a:xfrm>
        </p:spPr>
        <p:txBody>
          <a:bodyPr anchor="b"/>
          <a:lstStyle>
            <a:lvl1pPr marL="0" indent="0">
              <a:buNone/>
              <a:defRPr sz="2500" b="1"/>
            </a:lvl1pPr>
            <a:lvl2pPr marL="475214" indent="0">
              <a:buNone/>
              <a:defRPr sz="2100" b="1"/>
            </a:lvl2pPr>
            <a:lvl3pPr marL="950427" indent="0">
              <a:buNone/>
              <a:defRPr sz="1900" b="1"/>
            </a:lvl3pPr>
            <a:lvl4pPr marL="1425641" indent="0">
              <a:buNone/>
              <a:defRPr sz="1700" b="1"/>
            </a:lvl4pPr>
            <a:lvl5pPr marL="1900855" indent="0">
              <a:buNone/>
              <a:defRPr sz="1700" b="1"/>
            </a:lvl5pPr>
            <a:lvl6pPr marL="2376068" indent="0">
              <a:buNone/>
              <a:defRPr sz="1700" b="1"/>
            </a:lvl6pPr>
            <a:lvl7pPr marL="2851282" indent="0">
              <a:buNone/>
              <a:defRPr sz="1700" b="1"/>
            </a:lvl7pPr>
            <a:lvl8pPr marL="3326496" indent="0">
              <a:buNone/>
              <a:defRPr sz="1700" b="1"/>
            </a:lvl8pPr>
            <a:lvl9pPr marL="3801709" indent="0">
              <a:buNone/>
              <a:defRPr sz="17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3618" y="2968805"/>
            <a:ext cx="3213212" cy="539369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94250" y="2095501"/>
            <a:ext cx="3214474" cy="873305"/>
          </a:xfrm>
        </p:spPr>
        <p:txBody>
          <a:bodyPr anchor="b"/>
          <a:lstStyle>
            <a:lvl1pPr marL="0" indent="0">
              <a:buNone/>
              <a:defRPr sz="2500" b="1"/>
            </a:lvl1pPr>
            <a:lvl2pPr marL="475214" indent="0">
              <a:buNone/>
              <a:defRPr sz="2100" b="1"/>
            </a:lvl2pPr>
            <a:lvl3pPr marL="950427" indent="0">
              <a:buNone/>
              <a:defRPr sz="1900" b="1"/>
            </a:lvl3pPr>
            <a:lvl4pPr marL="1425641" indent="0">
              <a:buNone/>
              <a:defRPr sz="1700" b="1"/>
            </a:lvl4pPr>
            <a:lvl5pPr marL="1900855" indent="0">
              <a:buNone/>
              <a:defRPr sz="1700" b="1"/>
            </a:lvl5pPr>
            <a:lvl6pPr marL="2376068" indent="0">
              <a:buNone/>
              <a:defRPr sz="1700" b="1"/>
            </a:lvl6pPr>
            <a:lvl7pPr marL="2851282" indent="0">
              <a:buNone/>
              <a:defRPr sz="1700" b="1"/>
            </a:lvl7pPr>
            <a:lvl8pPr marL="3326496" indent="0">
              <a:buNone/>
              <a:defRPr sz="1700" b="1"/>
            </a:lvl8pPr>
            <a:lvl9pPr marL="3801709" indent="0">
              <a:buNone/>
              <a:defRPr sz="17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94250" y="2968805"/>
            <a:ext cx="3214474" cy="539369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52988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24972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27865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3620" y="372727"/>
            <a:ext cx="2392549" cy="1586252"/>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43285" y="372728"/>
            <a:ext cx="4065439" cy="7989771"/>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3620" y="1958979"/>
            <a:ext cx="2392549" cy="6403519"/>
          </a:xfrm>
        </p:spPr>
        <p:txBody>
          <a:bodyPr/>
          <a:lstStyle>
            <a:lvl1pPr marL="0" indent="0">
              <a:buNone/>
              <a:defRPr sz="1500"/>
            </a:lvl1pPr>
            <a:lvl2pPr marL="475214" indent="0">
              <a:buNone/>
              <a:defRPr sz="1200"/>
            </a:lvl2pPr>
            <a:lvl3pPr marL="950427" indent="0">
              <a:buNone/>
              <a:defRPr sz="1000"/>
            </a:lvl3pPr>
            <a:lvl4pPr marL="1425641" indent="0">
              <a:buNone/>
              <a:defRPr sz="900"/>
            </a:lvl4pPr>
            <a:lvl5pPr marL="1900855" indent="0">
              <a:buNone/>
              <a:defRPr sz="900"/>
            </a:lvl5pPr>
            <a:lvl6pPr marL="2376068" indent="0">
              <a:buNone/>
              <a:defRPr sz="900"/>
            </a:lvl6pPr>
            <a:lvl7pPr marL="2851282" indent="0">
              <a:buNone/>
              <a:defRPr sz="900"/>
            </a:lvl7pPr>
            <a:lvl8pPr marL="3326496" indent="0">
              <a:buNone/>
              <a:defRPr sz="900"/>
            </a:lvl8pPr>
            <a:lvl9pPr marL="3801709"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1586024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25429" y="6553043"/>
            <a:ext cx="4363403" cy="773624"/>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25429" y="836466"/>
            <a:ext cx="4363403" cy="5616893"/>
          </a:xfrm>
        </p:spPr>
        <p:txBody>
          <a:bodyPr/>
          <a:lstStyle>
            <a:lvl1pPr marL="0" indent="0">
              <a:buNone/>
              <a:defRPr sz="3300"/>
            </a:lvl1pPr>
            <a:lvl2pPr marL="475214" indent="0">
              <a:buNone/>
              <a:defRPr sz="2900"/>
            </a:lvl2pPr>
            <a:lvl3pPr marL="950427" indent="0">
              <a:buNone/>
              <a:defRPr sz="2500"/>
            </a:lvl3pPr>
            <a:lvl4pPr marL="1425641" indent="0">
              <a:buNone/>
              <a:defRPr sz="2100"/>
            </a:lvl4pPr>
            <a:lvl5pPr marL="1900855" indent="0">
              <a:buNone/>
              <a:defRPr sz="2100"/>
            </a:lvl5pPr>
            <a:lvl6pPr marL="2376068" indent="0">
              <a:buNone/>
              <a:defRPr sz="2100"/>
            </a:lvl6pPr>
            <a:lvl7pPr marL="2851282" indent="0">
              <a:buNone/>
              <a:defRPr sz="2100"/>
            </a:lvl7pPr>
            <a:lvl8pPr marL="3326496" indent="0">
              <a:buNone/>
              <a:defRPr sz="2100"/>
            </a:lvl8pPr>
            <a:lvl9pPr marL="3801709" indent="0">
              <a:buNone/>
              <a:defRPr sz="2100"/>
            </a:lvl9pPr>
          </a:lstStyle>
          <a:p>
            <a:endParaRPr kumimoji="1" lang="ja-JP" altLang="en-US"/>
          </a:p>
        </p:txBody>
      </p:sp>
      <p:sp>
        <p:nvSpPr>
          <p:cNvPr id="4" name="テキスト プレースホルダー 3"/>
          <p:cNvSpPr>
            <a:spLocks noGrp="1"/>
          </p:cNvSpPr>
          <p:nvPr>
            <p:ph type="body" sz="half" idx="2"/>
          </p:nvPr>
        </p:nvSpPr>
        <p:spPr>
          <a:xfrm>
            <a:off x="1425429" y="7326667"/>
            <a:ext cx="4363403" cy="1098674"/>
          </a:xfrm>
        </p:spPr>
        <p:txBody>
          <a:bodyPr/>
          <a:lstStyle>
            <a:lvl1pPr marL="0" indent="0">
              <a:buNone/>
              <a:defRPr sz="1500"/>
            </a:lvl1pPr>
            <a:lvl2pPr marL="475214" indent="0">
              <a:buNone/>
              <a:defRPr sz="1200"/>
            </a:lvl2pPr>
            <a:lvl3pPr marL="950427" indent="0">
              <a:buNone/>
              <a:defRPr sz="1000"/>
            </a:lvl3pPr>
            <a:lvl4pPr marL="1425641" indent="0">
              <a:buNone/>
              <a:defRPr sz="900"/>
            </a:lvl4pPr>
            <a:lvl5pPr marL="1900855" indent="0">
              <a:buNone/>
              <a:defRPr sz="900"/>
            </a:lvl5pPr>
            <a:lvl6pPr marL="2376068" indent="0">
              <a:buNone/>
              <a:defRPr sz="900"/>
            </a:lvl6pPr>
            <a:lvl7pPr marL="2851282" indent="0">
              <a:buNone/>
              <a:defRPr sz="900"/>
            </a:lvl7pPr>
            <a:lvl8pPr marL="3326496" indent="0">
              <a:buNone/>
              <a:defRPr sz="900"/>
            </a:lvl8pPr>
            <a:lvl9pPr marL="3801709"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D332879-8B75-42EC-9081-F53C85366C12}" type="datetimeFigureOut">
              <a:rPr kumimoji="1" lang="ja-JP" altLang="en-US" smtClean="0"/>
              <a:t>2023/5/12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59074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3617" y="374894"/>
            <a:ext cx="6545104" cy="1560248"/>
          </a:xfrm>
          <a:prstGeom prst="rect">
            <a:avLst/>
          </a:prstGeom>
        </p:spPr>
        <p:txBody>
          <a:bodyPr vert="horz" lIns="95043" tIns="47521" rIns="95043" bIns="47521"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3617" y="2184350"/>
            <a:ext cx="6545104" cy="6178149"/>
          </a:xfrm>
          <a:prstGeom prst="rect">
            <a:avLst/>
          </a:prstGeom>
        </p:spPr>
        <p:txBody>
          <a:bodyPr vert="horz" lIns="95043" tIns="47521" rIns="95043" bIns="47521"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3617" y="8676715"/>
            <a:ext cx="1696879" cy="498412"/>
          </a:xfrm>
          <a:prstGeom prst="rect">
            <a:avLst/>
          </a:prstGeom>
        </p:spPr>
        <p:txBody>
          <a:bodyPr vert="horz" lIns="95043" tIns="47521" rIns="95043" bIns="47521" rtlCol="0" anchor="ctr"/>
          <a:lstStyle>
            <a:lvl1pPr algn="l">
              <a:defRPr sz="1200">
                <a:solidFill>
                  <a:schemeClr val="tx1">
                    <a:tint val="75000"/>
                  </a:schemeClr>
                </a:solidFill>
              </a:defRPr>
            </a:lvl1pPr>
          </a:lstStyle>
          <a:p>
            <a:fld id="{2D332879-8B75-42EC-9081-F53C85366C12}" type="datetimeFigureOut">
              <a:rPr kumimoji="1" lang="ja-JP" altLang="en-US" smtClean="0"/>
              <a:t>2023/5/12</a:t>
            </a:fld>
            <a:endParaRPr kumimoji="1" lang="ja-JP" altLang="en-US"/>
          </a:p>
        </p:txBody>
      </p:sp>
      <p:sp>
        <p:nvSpPr>
          <p:cNvPr id="5" name="フッター プレースホルダー 4"/>
          <p:cNvSpPr>
            <a:spLocks noGrp="1"/>
          </p:cNvSpPr>
          <p:nvPr>
            <p:ph type="ftr" sz="quarter" idx="3"/>
          </p:nvPr>
        </p:nvSpPr>
        <p:spPr>
          <a:xfrm>
            <a:off x="2484716" y="8676715"/>
            <a:ext cx="2302907" cy="498412"/>
          </a:xfrm>
          <a:prstGeom prst="rect">
            <a:avLst/>
          </a:prstGeom>
        </p:spPr>
        <p:txBody>
          <a:bodyPr vert="horz" lIns="95043" tIns="47521" rIns="95043" bIns="47521"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211842" y="8676715"/>
            <a:ext cx="1696879" cy="498412"/>
          </a:xfrm>
          <a:prstGeom prst="rect">
            <a:avLst/>
          </a:prstGeom>
        </p:spPr>
        <p:txBody>
          <a:bodyPr vert="horz" lIns="95043" tIns="47521" rIns="95043" bIns="47521" rtlCol="0" anchor="ctr"/>
          <a:lstStyle>
            <a:lvl1pPr algn="r">
              <a:defRPr sz="1200">
                <a:solidFill>
                  <a:schemeClr val="tx1">
                    <a:tint val="75000"/>
                  </a:schemeClr>
                </a:solidFill>
              </a:defRPr>
            </a:lvl1pPr>
          </a:lstStyle>
          <a:p>
            <a:fld id="{B927718A-AB0A-481B-9B47-38B527A6A164}" type="slidenum">
              <a:rPr kumimoji="1" lang="ja-JP" altLang="en-US" smtClean="0"/>
              <a:t>‹#›</a:t>
            </a:fld>
            <a:endParaRPr kumimoji="1" lang="ja-JP" altLang="en-US"/>
          </a:p>
        </p:txBody>
      </p:sp>
    </p:spTree>
    <p:extLst>
      <p:ext uri="{BB962C8B-B14F-4D97-AF65-F5344CB8AC3E}">
        <p14:creationId xmlns:p14="http://schemas.microsoft.com/office/powerpoint/2010/main" val="441188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0427" rtl="0" eaLnBrk="1" latinLnBrk="0" hangingPunct="1">
        <a:spcBef>
          <a:spcPct val="0"/>
        </a:spcBef>
        <a:buNone/>
        <a:defRPr kumimoji="1" sz="4600" kern="1200">
          <a:solidFill>
            <a:schemeClr val="tx1"/>
          </a:solidFill>
          <a:latin typeface="+mj-lt"/>
          <a:ea typeface="+mj-ea"/>
          <a:cs typeface="+mj-cs"/>
        </a:defRPr>
      </a:lvl1pPr>
    </p:titleStyle>
    <p:bodyStyle>
      <a:lvl1pPr marL="356410" indent="-356410" algn="l" defTabSz="950427" rtl="0" eaLnBrk="1" latinLnBrk="0" hangingPunct="1">
        <a:spcBef>
          <a:spcPct val="20000"/>
        </a:spcBef>
        <a:buFont typeface="Arial" panose="020B0604020202020204" pitchFamily="34" charset="0"/>
        <a:buChar char="•"/>
        <a:defRPr kumimoji="1" sz="3300" kern="1200">
          <a:solidFill>
            <a:schemeClr val="tx1"/>
          </a:solidFill>
          <a:latin typeface="+mn-lt"/>
          <a:ea typeface="+mn-ea"/>
          <a:cs typeface="+mn-cs"/>
        </a:defRPr>
      </a:lvl1pPr>
      <a:lvl2pPr marL="772222" indent="-297009" algn="l" defTabSz="950427"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88034" indent="-237607" algn="l" defTabSz="950427"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63248"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38462"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13675"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088889"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64103"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39316" indent="-237607" algn="l" defTabSz="9504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0427" rtl="0" eaLnBrk="1" latinLnBrk="0" hangingPunct="1">
        <a:defRPr kumimoji="1" sz="1900" kern="1200">
          <a:solidFill>
            <a:schemeClr val="tx1"/>
          </a:solidFill>
          <a:latin typeface="+mn-lt"/>
          <a:ea typeface="+mn-ea"/>
          <a:cs typeface="+mn-cs"/>
        </a:defRPr>
      </a:lvl1pPr>
      <a:lvl2pPr marL="475214" algn="l" defTabSz="950427" rtl="0" eaLnBrk="1" latinLnBrk="0" hangingPunct="1">
        <a:defRPr kumimoji="1" sz="1900" kern="1200">
          <a:solidFill>
            <a:schemeClr val="tx1"/>
          </a:solidFill>
          <a:latin typeface="+mn-lt"/>
          <a:ea typeface="+mn-ea"/>
          <a:cs typeface="+mn-cs"/>
        </a:defRPr>
      </a:lvl2pPr>
      <a:lvl3pPr marL="950427" algn="l" defTabSz="950427" rtl="0" eaLnBrk="1" latinLnBrk="0" hangingPunct="1">
        <a:defRPr kumimoji="1" sz="1900" kern="1200">
          <a:solidFill>
            <a:schemeClr val="tx1"/>
          </a:solidFill>
          <a:latin typeface="+mn-lt"/>
          <a:ea typeface="+mn-ea"/>
          <a:cs typeface="+mn-cs"/>
        </a:defRPr>
      </a:lvl3pPr>
      <a:lvl4pPr marL="1425641" algn="l" defTabSz="950427" rtl="0" eaLnBrk="1" latinLnBrk="0" hangingPunct="1">
        <a:defRPr kumimoji="1" sz="1900" kern="1200">
          <a:solidFill>
            <a:schemeClr val="tx1"/>
          </a:solidFill>
          <a:latin typeface="+mn-lt"/>
          <a:ea typeface="+mn-ea"/>
          <a:cs typeface="+mn-cs"/>
        </a:defRPr>
      </a:lvl4pPr>
      <a:lvl5pPr marL="1900855" algn="l" defTabSz="950427" rtl="0" eaLnBrk="1" latinLnBrk="0" hangingPunct="1">
        <a:defRPr kumimoji="1" sz="1900" kern="1200">
          <a:solidFill>
            <a:schemeClr val="tx1"/>
          </a:solidFill>
          <a:latin typeface="+mn-lt"/>
          <a:ea typeface="+mn-ea"/>
          <a:cs typeface="+mn-cs"/>
        </a:defRPr>
      </a:lvl5pPr>
      <a:lvl6pPr marL="2376068" algn="l" defTabSz="950427" rtl="0" eaLnBrk="1" latinLnBrk="0" hangingPunct="1">
        <a:defRPr kumimoji="1" sz="1900" kern="1200">
          <a:solidFill>
            <a:schemeClr val="tx1"/>
          </a:solidFill>
          <a:latin typeface="+mn-lt"/>
          <a:ea typeface="+mn-ea"/>
          <a:cs typeface="+mn-cs"/>
        </a:defRPr>
      </a:lvl6pPr>
      <a:lvl7pPr marL="2851282" algn="l" defTabSz="950427" rtl="0" eaLnBrk="1" latinLnBrk="0" hangingPunct="1">
        <a:defRPr kumimoji="1" sz="1900" kern="1200">
          <a:solidFill>
            <a:schemeClr val="tx1"/>
          </a:solidFill>
          <a:latin typeface="+mn-lt"/>
          <a:ea typeface="+mn-ea"/>
          <a:cs typeface="+mn-cs"/>
        </a:defRPr>
      </a:lvl7pPr>
      <a:lvl8pPr marL="3326496" algn="l" defTabSz="950427" rtl="0" eaLnBrk="1" latinLnBrk="0" hangingPunct="1">
        <a:defRPr kumimoji="1" sz="1900" kern="1200">
          <a:solidFill>
            <a:schemeClr val="tx1"/>
          </a:solidFill>
          <a:latin typeface="+mn-lt"/>
          <a:ea typeface="+mn-ea"/>
          <a:cs typeface="+mn-cs"/>
        </a:defRPr>
      </a:lvl8pPr>
      <a:lvl9pPr marL="3801709" algn="l" defTabSz="950427"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下矢印 19"/>
          <p:cNvSpPr/>
          <p:nvPr/>
        </p:nvSpPr>
        <p:spPr>
          <a:xfrm>
            <a:off x="3087631" y="1387497"/>
            <a:ext cx="839943" cy="6029551"/>
          </a:xfrm>
          <a:prstGeom prst="downArrow">
            <a:avLst>
              <a:gd name="adj1" fmla="val 50000"/>
              <a:gd name="adj2" fmla="val 19557"/>
            </a:avLst>
          </a:prstGeom>
        </p:spPr>
        <p:style>
          <a:lnRef idx="2">
            <a:schemeClr val="accent1">
              <a:shade val="50000"/>
            </a:schemeClr>
          </a:lnRef>
          <a:fillRef idx="1">
            <a:schemeClr val="accent1"/>
          </a:fillRef>
          <a:effectRef idx="0">
            <a:schemeClr val="accent1"/>
          </a:effectRef>
          <a:fontRef idx="minor">
            <a:schemeClr val="lt1"/>
          </a:fontRef>
        </p:style>
        <p:txBody>
          <a:bodyPr lIns="95043" tIns="47521" rIns="95043" bIns="47521" rtlCol="0" anchor="ctr"/>
          <a:lstStyle/>
          <a:p>
            <a:pPr algn="ctr"/>
            <a:endParaRPr kumimoji="1" lang="ja-JP" altLang="en-US"/>
          </a:p>
        </p:txBody>
      </p:sp>
      <p:sp>
        <p:nvSpPr>
          <p:cNvPr id="4" name="テキスト ボックス 3"/>
          <p:cNvSpPr txBox="1"/>
          <p:nvPr/>
        </p:nvSpPr>
        <p:spPr>
          <a:xfrm>
            <a:off x="197159" y="-23160"/>
            <a:ext cx="3015662" cy="311414"/>
          </a:xfrm>
          <a:prstGeom prst="rect">
            <a:avLst/>
          </a:prstGeom>
          <a:noFill/>
        </p:spPr>
        <p:txBody>
          <a:bodyPr wrap="square" lIns="95043" tIns="47521" rIns="95043" bIns="47521" rtlCol="0">
            <a:spAutoFit/>
          </a:bodyPr>
          <a:lstStyle/>
          <a:p>
            <a:r>
              <a:rPr kumimoji="1" lang="ja-JP" altLang="en-US" sz="1400" dirty="0" smtClean="0"/>
              <a:t>令和５年度　研究構想図</a:t>
            </a:r>
            <a:endParaRPr kumimoji="1" lang="ja-JP" altLang="en-US" sz="1400" dirty="0"/>
          </a:p>
        </p:txBody>
      </p:sp>
      <p:sp>
        <p:nvSpPr>
          <p:cNvPr id="5" name="角丸四角形 4"/>
          <p:cNvSpPr/>
          <p:nvPr/>
        </p:nvSpPr>
        <p:spPr>
          <a:xfrm>
            <a:off x="107777" y="282393"/>
            <a:ext cx="1728192" cy="1034893"/>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pPr algn="just"/>
            <a:r>
              <a:rPr lang="ja-JP" altLang="en-US" sz="1050" b="1" dirty="0" smtClean="0"/>
              <a:t>〇東京都教育ビジョン　　　</a:t>
            </a:r>
            <a:endParaRPr lang="en-US" altLang="ja-JP" sz="1050" b="1" dirty="0" smtClean="0"/>
          </a:p>
          <a:p>
            <a:pPr algn="just"/>
            <a:r>
              <a:rPr lang="ja-JP" altLang="en-US" sz="1050" b="1" dirty="0"/>
              <a:t>　</a:t>
            </a:r>
            <a:r>
              <a:rPr lang="ja-JP" altLang="en-US" sz="1050" b="1" dirty="0" smtClean="0"/>
              <a:t>　　　　　　　　（第４次）</a:t>
            </a:r>
            <a:endParaRPr lang="en-US" altLang="ja-JP" sz="1050" b="1" dirty="0" smtClean="0"/>
          </a:p>
          <a:p>
            <a:pPr algn="just"/>
            <a:r>
              <a:rPr lang="ja-JP" altLang="en-US" sz="1050" b="1" dirty="0" smtClean="0"/>
              <a:t>〇江戸川区教育目標</a:t>
            </a:r>
            <a:endParaRPr lang="en-US" altLang="ja-JP" sz="1050" b="1" dirty="0" smtClean="0"/>
          </a:p>
          <a:p>
            <a:pPr algn="just"/>
            <a:r>
              <a:rPr lang="en-US" altLang="ja-JP" sz="1050" b="1" dirty="0" smtClean="0"/>
              <a:t>『</a:t>
            </a:r>
            <a:r>
              <a:rPr lang="ja-JP" altLang="en-US" sz="1050" b="1" dirty="0" smtClean="0"/>
              <a:t>こころ豊かにたくましく</a:t>
            </a:r>
            <a:endParaRPr lang="en-US" altLang="ja-JP" sz="1050" b="1" dirty="0"/>
          </a:p>
          <a:p>
            <a:pPr algn="just"/>
            <a:r>
              <a:rPr lang="ja-JP" altLang="en-US" sz="1050" b="1" dirty="0" smtClean="0"/>
              <a:t>　　　　教育の江戸川区</a:t>
            </a:r>
            <a:r>
              <a:rPr lang="en-US" altLang="ja-JP" sz="1050" b="1" dirty="0" smtClean="0"/>
              <a:t>』</a:t>
            </a:r>
            <a:endParaRPr lang="ja-JP" altLang="en-US" sz="1050" b="1" dirty="0"/>
          </a:p>
        </p:txBody>
      </p:sp>
      <p:sp>
        <p:nvSpPr>
          <p:cNvPr id="6" name="円/楕円 5"/>
          <p:cNvSpPr/>
          <p:nvPr/>
        </p:nvSpPr>
        <p:spPr>
          <a:xfrm>
            <a:off x="2261715" y="67336"/>
            <a:ext cx="2491777" cy="1445056"/>
          </a:xfrm>
          <a:prstGeom prst="ellipse">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pPr algn="ctr"/>
            <a:r>
              <a:rPr kumimoji="1" lang="ja-JP" altLang="en-US" sz="1600" dirty="0" smtClean="0"/>
              <a:t>学校</a:t>
            </a:r>
            <a:r>
              <a:rPr lang="ja-JP" altLang="en-US" sz="1600" dirty="0" smtClean="0"/>
              <a:t>教育目標</a:t>
            </a:r>
            <a:endParaRPr lang="en-US" altLang="ja-JP" sz="1600" dirty="0" smtClean="0"/>
          </a:p>
          <a:p>
            <a:pPr algn="ctr"/>
            <a:r>
              <a:rPr lang="ja-JP" altLang="en-US" sz="1500" dirty="0" smtClean="0">
                <a:latin typeface="HGP創英角ｺﾞｼｯｸUB" panose="020B0900000000000000" pitchFamily="50" charset="-128"/>
                <a:ea typeface="HGP創英角ｺﾞｼｯｸUB" panose="020B0900000000000000" pitchFamily="50" charset="-128"/>
              </a:rPr>
              <a:t>かがやけ篠三っ子</a:t>
            </a:r>
            <a:endParaRPr lang="en-US" altLang="ja-JP" sz="1500" dirty="0">
              <a:latin typeface="HGP創英角ｺﾞｼｯｸUB" panose="020B0900000000000000" pitchFamily="50" charset="-128"/>
              <a:ea typeface="HGP創英角ｺﾞｼｯｸUB" panose="020B0900000000000000" pitchFamily="50" charset="-128"/>
            </a:endParaRPr>
          </a:p>
          <a:p>
            <a:pPr algn="ctr"/>
            <a:r>
              <a:rPr lang="ja-JP" altLang="en-US" sz="1300" dirty="0" smtClean="0"/>
              <a:t>かん</a:t>
            </a:r>
            <a:r>
              <a:rPr lang="ja-JP" altLang="en-US" sz="1300" dirty="0"/>
              <a:t>が</a:t>
            </a:r>
            <a:r>
              <a:rPr lang="ja-JP" altLang="en-US" sz="1300" dirty="0" smtClean="0"/>
              <a:t>える子</a:t>
            </a:r>
            <a:endParaRPr lang="en-US" altLang="ja-JP" sz="1300" dirty="0"/>
          </a:p>
          <a:p>
            <a:pPr algn="just"/>
            <a:r>
              <a:rPr lang="ja-JP" altLang="en-US" sz="1300" smtClean="0"/>
              <a:t>　　　がんばる</a:t>
            </a:r>
            <a:r>
              <a:rPr lang="ja-JP" altLang="en-US" sz="1300" dirty="0"/>
              <a:t>子</a:t>
            </a:r>
            <a:endParaRPr lang="en-US" altLang="ja-JP" sz="1300" dirty="0"/>
          </a:p>
          <a:p>
            <a:pPr algn="just"/>
            <a:r>
              <a:rPr lang="ja-JP" altLang="en-US" sz="1300" dirty="0" smtClean="0"/>
              <a:t>　　　やさしい</a:t>
            </a:r>
            <a:r>
              <a:rPr lang="ja-JP" altLang="en-US" sz="1300" dirty="0"/>
              <a:t>子</a:t>
            </a:r>
            <a:endParaRPr lang="en-US" altLang="ja-JP" sz="1300" dirty="0"/>
          </a:p>
          <a:p>
            <a:pPr algn="ctr"/>
            <a:r>
              <a:rPr lang="ja-JP" altLang="en-US" sz="1300" dirty="0"/>
              <a:t>けんこうな子</a:t>
            </a:r>
          </a:p>
        </p:txBody>
      </p:sp>
      <p:sp>
        <p:nvSpPr>
          <p:cNvPr id="8" name="右矢印 7"/>
          <p:cNvSpPr/>
          <p:nvPr/>
        </p:nvSpPr>
        <p:spPr>
          <a:xfrm>
            <a:off x="1864472" y="606685"/>
            <a:ext cx="404772" cy="2500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95043" tIns="47521" rIns="95043" bIns="47521" rtlCol="0" anchor="ctr"/>
          <a:lstStyle/>
          <a:p>
            <a:pPr algn="ctr"/>
            <a:endParaRPr kumimoji="1" lang="ja-JP" altLang="en-US"/>
          </a:p>
        </p:txBody>
      </p:sp>
      <p:sp>
        <p:nvSpPr>
          <p:cNvPr id="9" name="右矢印 8"/>
          <p:cNvSpPr/>
          <p:nvPr/>
        </p:nvSpPr>
        <p:spPr>
          <a:xfrm rot="10800000">
            <a:off x="4781995" y="606684"/>
            <a:ext cx="610868" cy="2500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lIns="95043" tIns="47521" rIns="95043" bIns="47521" rtlCol="0" anchor="ctr"/>
          <a:lstStyle/>
          <a:p>
            <a:pPr algn="ctr"/>
            <a:endParaRPr kumimoji="1" lang="ja-JP" altLang="en-US"/>
          </a:p>
        </p:txBody>
      </p:sp>
      <p:sp>
        <p:nvSpPr>
          <p:cNvPr id="10" name="角丸四角形 9"/>
          <p:cNvSpPr/>
          <p:nvPr/>
        </p:nvSpPr>
        <p:spPr>
          <a:xfrm>
            <a:off x="93113" y="1387497"/>
            <a:ext cx="2757723" cy="1296575"/>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endParaRPr lang="en-US" altLang="ja-JP" sz="1000" dirty="0" smtClean="0"/>
          </a:p>
          <a:p>
            <a:endParaRPr lang="en-US" altLang="ja-JP" sz="1000" dirty="0"/>
          </a:p>
          <a:p>
            <a:r>
              <a:rPr lang="ja-JP" altLang="en-US" sz="1000" dirty="0" smtClean="0"/>
              <a:t>○学ぶ</a:t>
            </a:r>
            <a:r>
              <a:rPr lang="ja-JP" altLang="en-US" sz="1000" dirty="0"/>
              <a:t>楽しさを知ってほしい</a:t>
            </a:r>
            <a:r>
              <a:rPr lang="ja-JP" altLang="en-US" sz="1000" dirty="0" smtClean="0"/>
              <a:t>。自ら考える</a:t>
            </a:r>
            <a:r>
              <a:rPr lang="ja-JP" altLang="en-US" sz="1000" dirty="0"/>
              <a:t>力</a:t>
            </a:r>
            <a:r>
              <a:rPr lang="ja-JP" altLang="en-US" sz="1000" dirty="0" smtClean="0"/>
              <a:t>を　　身に付けさせたい。</a:t>
            </a:r>
            <a:endParaRPr lang="ja-JP" altLang="en-US" sz="1000" dirty="0"/>
          </a:p>
          <a:p>
            <a:r>
              <a:rPr lang="ja-JP" altLang="en-US" sz="1000" dirty="0"/>
              <a:t>〇互いに学び合い、認め合う態度を育てたい</a:t>
            </a:r>
            <a:r>
              <a:rPr lang="ja-JP" altLang="en-US" sz="1000" dirty="0" smtClean="0"/>
              <a:t>。</a:t>
            </a:r>
            <a:endParaRPr lang="ja-JP" altLang="en-US" sz="1000" dirty="0"/>
          </a:p>
        </p:txBody>
      </p:sp>
      <p:sp>
        <p:nvSpPr>
          <p:cNvPr id="11" name="角丸四角形 10"/>
          <p:cNvSpPr/>
          <p:nvPr/>
        </p:nvSpPr>
        <p:spPr>
          <a:xfrm>
            <a:off x="4239534" y="1387497"/>
            <a:ext cx="2906247" cy="1296575"/>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endParaRPr lang="en-US" altLang="ja-JP" sz="1000" dirty="0" smtClean="0">
              <a:solidFill>
                <a:schemeClr val="tx1"/>
              </a:solidFill>
            </a:endParaRPr>
          </a:p>
          <a:p>
            <a:endParaRPr lang="en-US" altLang="ja-JP" sz="1000" dirty="0" smtClean="0">
              <a:solidFill>
                <a:schemeClr val="tx1"/>
              </a:solidFill>
            </a:endParaRPr>
          </a:p>
          <a:p>
            <a:r>
              <a:rPr lang="en-US" altLang="ja-JP" sz="1000" dirty="0" smtClean="0">
                <a:solidFill>
                  <a:schemeClr val="tx1"/>
                </a:solidFill>
              </a:rPr>
              <a:t/>
            </a:r>
            <a:br>
              <a:rPr lang="en-US" altLang="ja-JP" sz="1000" dirty="0" smtClean="0">
                <a:solidFill>
                  <a:schemeClr val="tx1"/>
                </a:solidFill>
              </a:rPr>
            </a:br>
            <a:r>
              <a:rPr lang="en-US" altLang="ja-JP" sz="1000" dirty="0" smtClean="0">
                <a:solidFill>
                  <a:schemeClr val="tx1"/>
                </a:solidFill>
              </a:rPr>
              <a:t/>
            </a:r>
            <a:br>
              <a:rPr lang="en-US" altLang="ja-JP" sz="1000" dirty="0" smtClean="0">
                <a:solidFill>
                  <a:schemeClr val="tx1"/>
                </a:solidFill>
              </a:rPr>
            </a:br>
            <a:r>
              <a:rPr lang="ja-JP" altLang="en-US" sz="1000" dirty="0" smtClean="0">
                <a:solidFill>
                  <a:schemeClr val="tx1"/>
                </a:solidFill>
              </a:rPr>
              <a:t>○学習</a:t>
            </a:r>
            <a:r>
              <a:rPr lang="ja-JP" altLang="en-US" sz="1000" dirty="0">
                <a:solidFill>
                  <a:schemeClr val="tx1"/>
                </a:solidFill>
              </a:rPr>
              <a:t>しようとする意欲は高いが</a:t>
            </a:r>
            <a:r>
              <a:rPr lang="ja-JP" altLang="en-US" sz="1000" dirty="0" smtClean="0">
                <a:solidFill>
                  <a:schemeClr val="tx1"/>
                </a:solidFill>
              </a:rPr>
              <a:t>、自ら学ぶ習</a:t>
            </a:r>
            <a:endParaRPr lang="en-US" altLang="ja-JP" sz="1000" dirty="0" smtClean="0">
              <a:solidFill>
                <a:schemeClr val="tx1"/>
              </a:solidFill>
            </a:endParaRPr>
          </a:p>
          <a:p>
            <a:r>
              <a:rPr lang="ja-JP" altLang="en-US" sz="1000" dirty="0">
                <a:solidFill>
                  <a:schemeClr val="tx1"/>
                </a:solidFill>
              </a:rPr>
              <a:t>　</a:t>
            </a:r>
            <a:r>
              <a:rPr lang="ja-JP" altLang="en-US" sz="1000" dirty="0" smtClean="0">
                <a:solidFill>
                  <a:schemeClr val="tx1"/>
                </a:solidFill>
              </a:rPr>
              <a:t>慣が十分身に付いていない。</a:t>
            </a:r>
            <a:endParaRPr lang="en-US" altLang="ja-JP" sz="1000" dirty="0">
              <a:solidFill>
                <a:schemeClr val="tx1"/>
              </a:solidFill>
            </a:endParaRPr>
          </a:p>
          <a:p>
            <a:r>
              <a:rPr lang="ja-JP" altLang="en-US" sz="1000" dirty="0">
                <a:solidFill>
                  <a:schemeClr val="tx1"/>
                </a:solidFill>
              </a:rPr>
              <a:t>○自分の考えに自信がもてなかったり</a:t>
            </a:r>
            <a:r>
              <a:rPr lang="ja-JP" altLang="en-US" sz="1000" dirty="0" smtClean="0">
                <a:solidFill>
                  <a:schemeClr val="tx1"/>
                </a:solidFill>
              </a:rPr>
              <a:t>、深まって</a:t>
            </a:r>
            <a:endParaRPr lang="en-US" altLang="ja-JP" sz="1000" dirty="0" smtClean="0">
              <a:solidFill>
                <a:schemeClr val="tx1"/>
              </a:solidFill>
            </a:endParaRPr>
          </a:p>
          <a:p>
            <a:r>
              <a:rPr lang="ja-JP" altLang="en-US" sz="1000" dirty="0">
                <a:solidFill>
                  <a:schemeClr val="tx1"/>
                </a:solidFill>
              </a:rPr>
              <a:t>　</a:t>
            </a:r>
            <a:r>
              <a:rPr lang="ja-JP" altLang="en-US" sz="1000" dirty="0" smtClean="0">
                <a:solidFill>
                  <a:schemeClr val="tx1"/>
                </a:solidFill>
              </a:rPr>
              <a:t>いなかったり</a:t>
            </a:r>
            <a:r>
              <a:rPr lang="ja-JP" altLang="en-US" sz="1000" dirty="0">
                <a:solidFill>
                  <a:schemeClr val="tx1"/>
                </a:solidFill>
              </a:rPr>
              <a:t>して</a:t>
            </a:r>
            <a:r>
              <a:rPr lang="ja-JP" altLang="en-US" sz="1000" dirty="0" smtClean="0">
                <a:solidFill>
                  <a:schemeClr val="tx1"/>
                </a:solidFill>
              </a:rPr>
              <a:t>、すすんで発言</a:t>
            </a:r>
            <a:r>
              <a:rPr lang="ja-JP" altLang="en-US" sz="1000" dirty="0">
                <a:solidFill>
                  <a:schemeClr val="tx1"/>
                </a:solidFill>
              </a:rPr>
              <a:t>ができない。</a:t>
            </a:r>
            <a:endParaRPr lang="en-US" altLang="ja-JP" sz="1000" dirty="0">
              <a:solidFill>
                <a:schemeClr val="tx1"/>
              </a:solidFill>
            </a:endParaRPr>
          </a:p>
          <a:p>
            <a:endParaRPr lang="en-US" altLang="ja-JP" sz="1000" dirty="0" smtClean="0">
              <a:solidFill>
                <a:schemeClr val="tx1"/>
              </a:solidFill>
            </a:endParaRPr>
          </a:p>
        </p:txBody>
      </p:sp>
      <p:sp>
        <p:nvSpPr>
          <p:cNvPr id="12" name="角丸四角形 11"/>
          <p:cNvSpPr/>
          <p:nvPr/>
        </p:nvSpPr>
        <p:spPr>
          <a:xfrm>
            <a:off x="4990287" y="1495226"/>
            <a:ext cx="1310178" cy="32017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95043" tIns="47521" rIns="95043" bIns="47521" rtlCol="0" anchor="ctr"/>
          <a:lstStyle/>
          <a:p>
            <a:pPr algn="ctr"/>
            <a:r>
              <a:rPr lang="ja-JP" altLang="en-US" sz="1500" dirty="0">
                <a:latin typeface="HGP創英角ｺﾞｼｯｸUB" panose="020B0900000000000000" pitchFamily="50" charset="-128"/>
                <a:ea typeface="HGP創英角ｺﾞｼｯｸUB" panose="020B0900000000000000" pitchFamily="50" charset="-128"/>
              </a:rPr>
              <a:t>児童の実態</a:t>
            </a:r>
          </a:p>
        </p:txBody>
      </p:sp>
      <p:sp>
        <p:nvSpPr>
          <p:cNvPr id="13" name="角丸四角形 12"/>
          <p:cNvSpPr/>
          <p:nvPr/>
        </p:nvSpPr>
        <p:spPr>
          <a:xfrm>
            <a:off x="683841" y="1512392"/>
            <a:ext cx="1577955" cy="30300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lIns="95043" tIns="47521" rIns="95043" bIns="47521" rtlCol="0" anchor="ctr"/>
          <a:lstStyle/>
          <a:p>
            <a:pPr algn="ctr"/>
            <a:r>
              <a:rPr lang="ja-JP" altLang="en-US" sz="1500" dirty="0">
                <a:latin typeface="HGP創英角ｺﾞｼｯｸUB" panose="020B0900000000000000" pitchFamily="50" charset="-128"/>
                <a:ea typeface="HGP創英角ｺﾞｼｯｸUB" panose="020B0900000000000000" pitchFamily="50" charset="-128"/>
              </a:rPr>
              <a:t>教師の願い</a:t>
            </a:r>
          </a:p>
        </p:txBody>
      </p:sp>
      <p:sp>
        <p:nvSpPr>
          <p:cNvPr id="14" name="角丸四角形 13"/>
          <p:cNvSpPr/>
          <p:nvPr/>
        </p:nvSpPr>
        <p:spPr>
          <a:xfrm>
            <a:off x="197159" y="2808967"/>
            <a:ext cx="6948622" cy="746558"/>
          </a:xfrm>
          <a:prstGeom prst="roundRect">
            <a:avLst/>
          </a:prstGeom>
        </p:spPr>
        <p:style>
          <a:lnRef idx="1">
            <a:schemeClr val="accent2"/>
          </a:lnRef>
          <a:fillRef idx="2">
            <a:schemeClr val="accent2"/>
          </a:fillRef>
          <a:effectRef idx="1">
            <a:schemeClr val="accent2"/>
          </a:effectRef>
          <a:fontRef idx="minor">
            <a:schemeClr val="dk1"/>
          </a:fontRef>
        </p:style>
        <p:txBody>
          <a:bodyPr lIns="95043" tIns="47521" rIns="95043" bIns="47521" rtlCol="0" anchor="ctr"/>
          <a:lstStyle/>
          <a:p>
            <a:pPr algn="ctr"/>
            <a:r>
              <a:rPr lang="ja-JP" altLang="en-US" sz="1200" dirty="0"/>
              <a:t>研究主題</a:t>
            </a:r>
            <a:endParaRPr lang="en-US" altLang="ja-JP" sz="1200" dirty="0"/>
          </a:p>
          <a:p>
            <a:pPr algn="ctr"/>
            <a:r>
              <a:rPr lang="ja-JP" altLang="en-US" sz="1600" dirty="0" smtClean="0">
                <a:latin typeface="HGP創英角ｺﾞｼｯｸUB" panose="020B0900000000000000" pitchFamily="50" charset="-128"/>
                <a:ea typeface="HGP創英角ｺﾞｼｯｸUB" panose="020B0900000000000000" pitchFamily="50" charset="-128"/>
              </a:rPr>
              <a:t>自ら考え、学び合う児童の育成</a:t>
            </a:r>
            <a:endParaRPr lang="en-US" altLang="ja-JP" sz="1600" dirty="0" smtClean="0">
              <a:latin typeface="HGP創英角ｺﾞｼｯｸUB" panose="020B0900000000000000" pitchFamily="50" charset="-128"/>
              <a:ea typeface="HGP創英角ｺﾞｼｯｸUB" panose="020B0900000000000000" pitchFamily="50" charset="-128"/>
            </a:endParaRPr>
          </a:p>
          <a:p>
            <a:pPr algn="ctr"/>
            <a:r>
              <a:rPr lang="ja-JP" altLang="en-US" sz="1600" dirty="0" smtClean="0">
                <a:latin typeface="HGP創英角ｺﾞｼｯｸUB" panose="020B0900000000000000" pitchFamily="50" charset="-128"/>
                <a:ea typeface="HGP創英角ｺﾞｼｯｸUB" panose="020B0900000000000000" pitchFamily="50" charset="-128"/>
              </a:rPr>
              <a:t>～伝え合うことが好きになる言語活動の工夫～</a:t>
            </a:r>
            <a:endParaRPr lang="en-US" altLang="ja-JP" sz="1600" dirty="0">
              <a:latin typeface="HGP創英角ｺﾞｼｯｸUB" panose="020B0900000000000000" pitchFamily="50" charset="-128"/>
              <a:ea typeface="HGP創英角ｺﾞｼｯｸUB" panose="020B0900000000000000" pitchFamily="50" charset="-128"/>
            </a:endParaRPr>
          </a:p>
        </p:txBody>
      </p:sp>
      <p:sp>
        <p:nvSpPr>
          <p:cNvPr id="15" name="角丸四角形 14"/>
          <p:cNvSpPr/>
          <p:nvPr/>
        </p:nvSpPr>
        <p:spPr>
          <a:xfrm>
            <a:off x="133378" y="6436149"/>
            <a:ext cx="6948622" cy="713452"/>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pPr algn="ctr"/>
            <a:r>
              <a:rPr lang="ja-JP" altLang="en-US" sz="1200" b="1" dirty="0"/>
              <a:t>研究仮説</a:t>
            </a:r>
            <a:endParaRPr lang="en-US" altLang="ja-JP" sz="1200" b="1" dirty="0"/>
          </a:p>
          <a:p>
            <a:r>
              <a:rPr lang="ja-JP" altLang="en-US" sz="1200" dirty="0"/>
              <a:t>　児童</a:t>
            </a:r>
            <a:r>
              <a:rPr lang="ja-JP" altLang="en-US" sz="1200" dirty="0" smtClean="0"/>
              <a:t>の実態に合った言語活動を工夫することによって伝え合うことが好きになり、自分の考えに自信をもって発言したり、相手の考えを</a:t>
            </a:r>
            <a:r>
              <a:rPr lang="ja-JP" altLang="en-US" sz="1200" dirty="0"/>
              <a:t>肯定的</a:t>
            </a:r>
            <a:r>
              <a:rPr lang="ja-JP" altLang="en-US" sz="1200" dirty="0" smtClean="0"/>
              <a:t>に受け止めて学び合ったりすることができるようになるだろう。</a:t>
            </a:r>
            <a:endParaRPr lang="en-US" altLang="ja-JP" sz="1200" dirty="0" smtClean="0"/>
          </a:p>
        </p:txBody>
      </p:sp>
      <p:sp>
        <p:nvSpPr>
          <p:cNvPr id="17" name="テキスト ボックス 16"/>
          <p:cNvSpPr txBox="1"/>
          <p:nvPr/>
        </p:nvSpPr>
        <p:spPr>
          <a:xfrm>
            <a:off x="197159" y="3613550"/>
            <a:ext cx="2578512" cy="296025"/>
          </a:xfrm>
          <a:prstGeom prst="rect">
            <a:avLst/>
          </a:prstGeom>
          <a:noFill/>
        </p:spPr>
        <p:txBody>
          <a:bodyPr wrap="square" lIns="95043" tIns="47521" rIns="95043" bIns="47521" rtlCol="0">
            <a:spAutoFit/>
          </a:bodyPr>
          <a:lstStyle/>
          <a:p>
            <a:r>
              <a:rPr lang="ja-JP" altLang="en-US" sz="1300" b="1" dirty="0"/>
              <a:t>目指す児童像</a:t>
            </a:r>
          </a:p>
        </p:txBody>
      </p:sp>
      <p:sp>
        <p:nvSpPr>
          <p:cNvPr id="19" name="角丸四角形 18"/>
          <p:cNvSpPr/>
          <p:nvPr/>
        </p:nvSpPr>
        <p:spPr>
          <a:xfrm>
            <a:off x="1259904" y="7417049"/>
            <a:ext cx="4968553" cy="936103"/>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r>
              <a:rPr lang="ja-JP" altLang="en-US" sz="1200" dirty="0"/>
              <a:t>　</a:t>
            </a:r>
            <a:r>
              <a:rPr lang="ja-JP" altLang="en-US" sz="1200" dirty="0" smtClean="0"/>
              <a:t>　</a:t>
            </a:r>
            <a:endParaRPr lang="en-US" altLang="ja-JP" sz="1200" dirty="0" smtClean="0"/>
          </a:p>
          <a:p>
            <a:r>
              <a:rPr lang="ja-JP" altLang="en-US" sz="1200" b="1" dirty="0"/>
              <a:t>　</a:t>
            </a:r>
            <a:r>
              <a:rPr lang="ja-JP" altLang="en-US" sz="1600" b="1" dirty="0" smtClean="0"/>
              <a:t>主題</a:t>
            </a:r>
            <a:r>
              <a:rPr lang="ja-JP" altLang="en-US" sz="1600" b="1" dirty="0"/>
              <a:t>に迫る手立て</a:t>
            </a:r>
          </a:p>
          <a:p>
            <a:r>
              <a:rPr lang="ja-JP" altLang="en-US" sz="1200" b="1" i="1" dirty="0" smtClean="0"/>
              <a:t>○</a:t>
            </a:r>
            <a:r>
              <a:rPr lang="ja-JP" altLang="en-US" sz="1200" b="1" i="1" dirty="0"/>
              <a:t>児童</a:t>
            </a:r>
            <a:r>
              <a:rPr lang="ja-JP" altLang="en-US" sz="1200" b="1" i="1" dirty="0" smtClean="0"/>
              <a:t>の</a:t>
            </a:r>
            <a:r>
              <a:rPr lang="ja-JP" altLang="en-US" sz="1200" b="1" i="1" dirty="0"/>
              <a:t>実態</a:t>
            </a:r>
            <a:r>
              <a:rPr lang="ja-JP" altLang="en-US" sz="1200" b="1" i="1" dirty="0" smtClean="0"/>
              <a:t>をつかむため、１学期と３学期にアンケートを実施する。</a:t>
            </a:r>
            <a:endParaRPr lang="en-US" altLang="ja-JP" sz="1200" dirty="0"/>
          </a:p>
          <a:p>
            <a:r>
              <a:rPr lang="ja-JP" altLang="en-US" sz="1200" b="1" i="1" dirty="0" smtClean="0"/>
              <a:t>○</a:t>
            </a:r>
            <a:r>
              <a:rPr lang="ja-JP" altLang="en-US" sz="1200" b="1" i="1" dirty="0"/>
              <a:t>アンケート</a:t>
            </a:r>
            <a:r>
              <a:rPr lang="ja-JP" altLang="en-US" sz="1200" b="1" i="1" dirty="0" smtClean="0"/>
              <a:t>の結果を踏まえた言語活動を工夫し、取り入れる。</a:t>
            </a:r>
            <a:endParaRPr lang="en-US" altLang="ja-JP" sz="1200" b="1" i="1" dirty="0" smtClean="0"/>
          </a:p>
          <a:p>
            <a:r>
              <a:rPr lang="ja-JP" altLang="en-US" sz="1200" b="1" i="1" dirty="0" smtClean="0"/>
              <a:t>○学び合うとは、相手の考えを理解し、尊重して伝え合う姿と捉える。</a:t>
            </a:r>
            <a:endParaRPr lang="en-US" altLang="ja-JP" sz="1200" dirty="0" smtClean="0"/>
          </a:p>
          <a:p>
            <a:r>
              <a:rPr lang="ja-JP" altLang="en-US" sz="1600" dirty="0" smtClean="0"/>
              <a:t>　　　</a:t>
            </a:r>
            <a:endParaRPr lang="ja-JP" altLang="en-US" sz="1600" dirty="0"/>
          </a:p>
        </p:txBody>
      </p:sp>
      <p:sp>
        <p:nvSpPr>
          <p:cNvPr id="21" name="角丸四角形 20"/>
          <p:cNvSpPr/>
          <p:nvPr/>
        </p:nvSpPr>
        <p:spPr>
          <a:xfrm>
            <a:off x="5179239" y="67336"/>
            <a:ext cx="1954986" cy="1244971"/>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pPr lvl="0"/>
            <a:r>
              <a:rPr lang="ja-JP" altLang="en-US" sz="1100" b="1" dirty="0" smtClean="0">
                <a:solidFill>
                  <a:prstClr val="black"/>
                </a:solidFill>
              </a:rPr>
              <a:t>〇学校経営方針</a:t>
            </a:r>
            <a:r>
              <a:rPr lang="en-US" altLang="ja-JP" sz="1100" b="1" dirty="0" smtClean="0">
                <a:solidFill>
                  <a:prstClr val="black"/>
                </a:solidFill>
              </a:rPr>
              <a:t/>
            </a:r>
            <a:br>
              <a:rPr lang="en-US" altLang="ja-JP" sz="1100" b="1" dirty="0" smtClean="0">
                <a:solidFill>
                  <a:prstClr val="black"/>
                </a:solidFill>
              </a:rPr>
            </a:br>
            <a:r>
              <a:rPr lang="ja-JP" altLang="en-US" sz="1100" b="1" dirty="0" smtClean="0">
                <a:solidFill>
                  <a:prstClr val="black"/>
                </a:solidFill>
              </a:rPr>
              <a:t>・</a:t>
            </a:r>
            <a:r>
              <a:rPr lang="ja-JP" altLang="en-US" sz="1050" b="1" dirty="0" smtClean="0">
                <a:solidFill>
                  <a:prstClr val="black"/>
                </a:solidFill>
              </a:rPr>
              <a:t>誰一人取り残さない</a:t>
            </a:r>
            <a:r>
              <a:rPr lang="ja-JP" altLang="en-US" sz="1050" b="1" dirty="0" smtClean="0">
                <a:solidFill>
                  <a:prstClr val="black"/>
                </a:solidFill>
              </a:rPr>
              <a:t>ための</a:t>
            </a:r>
            <a:r>
              <a:rPr lang="ja-JP" altLang="en-US" sz="1050" b="1" dirty="0">
                <a:solidFill>
                  <a:prstClr val="black"/>
                </a:solidFill>
              </a:rPr>
              <a:t>　</a:t>
            </a:r>
            <a:r>
              <a:rPr lang="ja-JP" altLang="en-US" sz="1050" b="1" dirty="0" smtClean="0">
                <a:solidFill>
                  <a:prstClr val="black"/>
                </a:solidFill>
              </a:rPr>
              <a:t>　</a:t>
            </a:r>
            <a:endParaRPr lang="en-US" altLang="ja-JP" sz="1050" b="1" dirty="0" smtClean="0">
              <a:solidFill>
                <a:prstClr val="black"/>
              </a:solidFill>
            </a:endParaRPr>
          </a:p>
          <a:p>
            <a:pPr lvl="0"/>
            <a:r>
              <a:rPr lang="ja-JP" altLang="en-US" sz="1050" b="1" dirty="0">
                <a:solidFill>
                  <a:prstClr val="black"/>
                </a:solidFill>
              </a:rPr>
              <a:t>　</a:t>
            </a:r>
            <a:r>
              <a:rPr lang="ja-JP" altLang="en-US" sz="1050" b="1" dirty="0" smtClean="0">
                <a:solidFill>
                  <a:prstClr val="black"/>
                </a:solidFill>
              </a:rPr>
              <a:t>学力</a:t>
            </a:r>
            <a:r>
              <a:rPr lang="ja-JP" altLang="en-US" sz="1050" b="1" dirty="0" smtClean="0">
                <a:solidFill>
                  <a:prstClr val="black"/>
                </a:solidFill>
              </a:rPr>
              <a:t>の定着</a:t>
            </a:r>
            <a:r>
              <a:rPr lang="en-US" altLang="ja-JP" sz="1050" b="1" dirty="0" smtClean="0">
                <a:solidFill>
                  <a:prstClr val="black"/>
                </a:solidFill>
              </a:rPr>
              <a:t/>
            </a:r>
            <a:br>
              <a:rPr lang="en-US" altLang="ja-JP" sz="1050" b="1" dirty="0" smtClean="0">
                <a:solidFill>
                  <a:prstClr val="black"/>
                </a:solidFill>
              </a:rPr>
            </a:br>
            <a:r>
              <a:rPr lang="ja-JP" altLang="en-US" sz="1050" b="1" dirty="0" smtClean="0">
                <a:solidFill>
                  <a:prstClr val="black"/>
                </a:solidFill>
              </a:rPr>
              <a:t>・教師力の向上</a:t>
            </a:r>
            <a:endParaRPr lang="en-US" altLang="ja-JP" sz="1050" b="1" dirty="0" smtClean="0">
              <a:solidFill>
                <a:prstClr val="black"/>
              </a:solidFill>
            </a:endParaRPr>
          </a:p>
          <a:p>
            <a:pPr lvl="0"/>
            <a:r>
              <a:rPr lang="ja-JP" altLang="en-US" sz="1050" b="1" dirty="0" smtClean="0">
                <a:solidFill>
                  <a:prstClr val="black"/>
                </a:solidFill>
              </a:rPr>
              <a:t>・学校力の向上</a:t>
            </a:r>
            <a:endParaRPr lang="en-US" altLang="ja-JP" sz="1050" b="1" dirty="0" smtClean="0">
              <a:solidFill>
                <a:prstClr val="black"/>
              </a:solidFill>
            </a:endParaRPr>
          </a:p>
          <a:p>
            <a:pPr lvl="0"/>
            <a:r>
              <a:rPr lang="ja-JP" altLang="en-US" sz="1050" b="1" dirty="0" smtClean="0">
                <a:solidFill>
                  <a:prstClr val="black"/>
                </a:solidFill>
              </a:rPr>
              <a:t>・保護者・地域・関係</a:t>
            </a:r>
            <a:r>
              <a:rPr lang="ja-JP" altLang="en-US" sz="1050" b="1" dirty="0" smtClean="0">
                <a:solidFill>
                  <a:prstClr val="black"/>
                </a:solidFill>
              </a:rPr>
              <a:t>機関との</a:t>
            </a:r>
            <a:endParaRPr lang="en-US" altLang="ja-JP" sz="1050" b="1" dirty="0" smtClean="0">
              <a:solidFill>
                <a:prstClr val="black"/>
              </a:solidFill>
            </a:endParaRPr>
          </a:p>
          <a:p>
            <a:pPr lvl="0"/>
            <a:r>
              <a:rPr lang="ja-JP" altLang="en-US" sz="1050" b="1" dirty="0">
                <a:solidFill>
                  <a:prstClr val="black"/>
                </a:solidFill>
              </a:rPr>
              <a:t>　</a:t>
            </a:r>
            <a:r>
              <a:rPr lang="ja-JP" altLang="en-US" sz="1050" b="1" dirty="0" smtClean="0">
                <a:solidFill>
                  <a:prstClr val="black"/>
                </a:solidFill>
              </a:rPr>
              <a:t>連携</a:t>
            </a:r>
            <a:endParaRPr lang="en-US" altLang="ja-JP" sz="1050" b="1" dirty="0">
              <a:solidFill>
                <a:prstClr val="black"/>
              </a:solidFill>
            </a:endParaRPr>
          </a:p>
        </p:txBody>
      </p:sp>
      <p:graphicFrame>
        <p:nvGraphicFramePr>
          <p:cNvPr id="7" name="表 6"/>
          <p:cNvGraphicFramePr>
            <a:graphicFrameLocks noGrp="1"/>
          </p:cNvGraphicFramePr>
          <p:nvPr>
            <p:extLst>
              <p:ext uri="{D42A27DB-BD31-4B8C-83A1-F6EECF244321}">
                <p14:modId xmlns:p14="http://schemas.microsoft.com/office/powerpoint/2010/main" val="1032999196"/>
              </p:ext>
            </p:extLst>
          </p:nvPr>
        </p:nvGraphicFramePr>
        <p:xfrm>
          <a:off x="197160" y="4011469"/>
          <a:ext cx="6884840" cy="2131921"/>
        </p:xfrm>
        <a:graphic>
          <a:graphicData uri="http://schemas.openxmlformats.org/drawingml/2006/table">
            <a:tbl>
              <a:tblPr firstRow="1" bandRow="1">
                <a:tableStyleId>{5940675A-B579-460E-94D1-54222C63F5DA}</a:tableStyleId>
              </a:tblPr>
              <a:tblGrid>
                <a:gridCol w="846721">
                  <a:extLst>
                    <a:ext uri="{9D8B030D-6E8A-4147-A177-3AD203B41FA5}">
                      <a16:colId xmlns:a16="http://schemas.microsoft.com/office/drawing/2014/main" val="1846517760"/>
                    </a:ext>
                  </a:extLst>
                </a:gridCol>
                <a:gridCol w="6038119">
                  <a:extLst>
                    <a:ext uri="{9D8B030D-6E8A-4147-A177-3AD203B41FA5}">
                      <a16:colId xmlns:a16="http://schemas.microsoft.com/office/drawing/2014/main" val="1356095239"/>
                    </a:ext>
                  </a:extLst>
                </a:gridCol>
              </a:tblGrid>
              <a:tr h="453251">
                <a:tc>
                  <a:txBody>
                    <a:bodyPr/>
                    <a:lstStyle/>
                    <a:p>
                      <a:r>
                        <a:rPr kumimoji="1" lang="ja-JP" altLang="en-US" sz="1600" dirty="0" smtClean="0"/>
                        <a:t>低学年</a:t>
                      </a:r>
                      <a:endParaRPr kumimoji="1" lang="ja-JP" altLang="en-US" sz="1600" dirty="0"/>
                    </a:p>
                  </a:txBody>
                  <a:tcPr>
                    <a:solidFill>
                      <a:schemeClr val="bg1"/>
                    </a:solidFill>
                  </a:tcPr>
                </a:tc>
                <a:tc>
                  <a:txBody>
                    <a:bodyPr/>
                    <a:lstStyle/>
                    <a:p>
                      <a:pPr algn="ctr"/>
                      <a:r>
                        <a:rPr kumimoji="1" lang="ja-JP" altLang="en-US" sz="1400" b="1" dirty="0" smtClean="0"/>
                        <a:t>自分の思いや考えをもち、相手の思いを受け止めて伝え合うことが</a:t>
                      </a:r>
                      <a:r>
                        <a:rPr kumimoji="1" lang="ja-JP" altLang="en-US" sz="1400" b="1" dirty="0" smtClean="0"/>
                        <a:t>できる児童</a:t>
                      </a:r>
                      <a:endParaRPr kumimoji="1" lang="en-US" altLang="ja-JP" sz="1400" b="1" dirty="0" smtClean="0"/>
                    </a:p>
                  </a:txBody>
                  <a:tcPr>
                    <a:solidFill>
                      <a:schemeClr val="bg1"/>
                    </a:solidFill>
                  </a:tcPr>
                </a:tc>
                <a:extLst>
                  <a:ext uri="{0D108BD9-81ED-4DB2-BD59-A6C34878D82A}">
                    <a16:rowId xmlns:a16="http://schemas.microsoft.com/office/drawing/2014/main" val="2395695"/>
                  </a:ext>
                </a:extLst>
              </a:tr>
              <a:tr h="519295">
                <a:tc>
                  <a:txBody>
                    <a:bodyPr/>
                    <a:lstStyle/>
                    <a:p>
                      <a:r>
                        <a:rPr kumimoji="1" lang="ja-JP" altLang="en-US" sz="1600" dirty="0" smtClean="0"/>
                        <a:t>中学年</a:t>
                      </a:r>
                      <a:endParaRPr kumimoji="1" lang="ja-JP" altLang="en-US" sz="1600" dirty="0"/>
                    </a:p>
                  </a:txBody>
                  <a:tcPr>
                    <a:solidFill>
                      <a:schemeClr val="bg1"/>
                    </a:solidFill>
                  </a:tcPr>
                </a:tc>
                <a:tc>
                  <a:txBody>
                    <a:bodyPr/>
                    <a:lstStyle/>
                    <a:p>
                      <a:pPr algn="ctr"/>
                      <a:r>
                        <a:rPr kumimoji="1" lang="ja-JP" altLang="en-US" sz="1400" b="1" dirty="0" smtClean="0"/>
                        <a:t>自分の思いや考えをもち、</a:t>
                      </a:r>
                      <a:r>
                        <a:rPr kumimoji="1" lang="ja-JP" altLang="en-US" sz="1400" b="1" u="sng" dirty="0" smtClean="0"/>
                        <a:t>相手を尊重し、</a:t>
                      </a:r>
                      <a:r>
                        <a:rPr kumimoji="1" lang="ja-JP" altLang="en-US" sz="1400" b="1" dirty="0" smtClean="0"/>
                        <a:t>伝え合うことができる</a:t>
                      </a:r>
                      <a:r>
                        <a:rPr kumimoji="1" lang="ja-JP" altLang="en-US" sz="1400" b="1" dirty="0" smtClean="0"/>
                        <a:t>児童</a:t>
                      </a:r>
                      <a:endParaRPr kumimoji="1" lang="en-US" altLang="ja-JP" sz="1400" b="1" dirty="0" smtClean="0"/>
                    </a:p>
                    <a:p>
                      <a:pPr algn="ctr"/>
                      <a:r>
                        <a:rPr kumimoji="1" lang="ja-JP" altLang="en-US" sz="1100" dirty="0" smtClean="0">
                          <a:solidFill>
                            <a:schemeClr val="tx1"/>
                          </a:solidFill>
                        </a:rPr>
                        <a:t>➡相手</a:t>
                      </a:r>
                      <a:r>
                        <a:rPr kumimoji="1" lang="ja-JP" altLang="en-US" sz="1100" dirty="0" smtClean="0">
                          <a:solidFill>
                            <a:schemeClr val="tx1"/>
                          </a:solidFill>
                        </a:rPr>
                        <a:t>の思いや考えを受け止め、正しく理解し、共感したり、疑問に思ったことを質問したりする姿</a:t>
                      </a:r>
                      <a:endParaRPr kumimoji="1" lang="ja-JP" altLang="en-US" sz="1100" dirty="0">
                        <a:solidFill>
                          <a:schemeClr val="tx1"/>
                        </a:solidFill>
                      </a:endParaRPr>
                    </a:p>
                  </a:txBody>
                  <a:tcPr>
                    <a:solidFill>
                      <a:schemeClr val="bg1"/>
                    </a:solidFill>
                  </a:tcPr>
                </a:tc>
                <a:extLst>
                  <a:ext uri="{0D108BD9-81ED-4DB2-BD59-A6C34878D82A}">
                    <a16:rowId xmlns:a16="http://schemas.microsoft.com/office/drawing/2014/main" val="98291128"/>
                  </a:ext>
                </a:extLst>
              </a:tr>
              <a:tr h="600786">
                <a:tc>
                  <a:txBody>
                    <a:bodyPr/>
                    <a:lstStyle/>
                    <a:p>
                      <a:r>
                        <a:rPr kumimoji="1" lang="ja-JP" altLang="en-US" sz="1600" dirty="0" smtClean="0"/>
                        <a:t>高学年</a:t>
                      </a:r>
                      <a:endParaRPr kumimoji="1" lang="ja-JP" altLang="en-US" sz="1600" dirty="0"/>
                    </a:p>
                  </a:txBody>
                  <a:tcPr>
                    <a:solidFill>
                      <a:schemeClr val="bg1"/>
                    </a:solidFill>
                  </a:tcPr>
                </a:tc>
                <a:tc>
                  <a:txBody>
                    <a:bodyPr/>
                    <a:lstStyle/>
                    <a:p>
                      <a:pPr algn="ctr"/>
                      <a:r>
                        <a:rPr kumimoji="1" lang="ja-JP" altLang="en-US" sz="1400" b="1" dirty="0" smtClean="0"/>
                        <a:t>自分の思いや考えをもち、</a:t>
                      </a:r>
                      <a:r>
                        <a:rPr kumimoji="1" lang="ja-JP" altLang="en-US" sz="1400" b="1" u="sng" dirty="0" smtClean="0"/>
                        <a:t>互いを尊重し、</a:t>
                      </a:r>
                      <a:r>
                        <a:rPr kumimoji="1" lang="ja-JP" altLang="en-US" sz="1400" b="1" dirty="0" smtClean="0"/>
                        <a:t>すすんで伝え合うことができる児童</a:t>
                      </a:r>
                      <a:endParaRPr kumimoji="1" lang="en-US" altLang="ja-JP" sz="1400" b="1" dirty="0" smtClean="0"/>
                    </a:p>
                    <a:p>
                      <a:pPr algn="ctr"/>
                      <a:r>
                        <a:rPr kumimoji="1" lang="ja-JP" altLang="en-US" sz="1100" dirty="0" smtClean="0">
                          <a:solidFill>
                            <a:schemeClr val="tx1"/>
                          </a:solidFill>
                        </a:rPr>
                        <a:t>➡相手</a:t>
                      </a:r>
                      <a:r>
                        <a:rPr kumimoji="1" lang="ja-JP" altLang="en-US" sz="1100" dirty="0" smtClean="0">
                          <a:solidFill>
                            <a:schemeClr val="tx1"/>
                          </a:solidFill>
                        </a:rPr>
                        <a:t>の思いや考えを自分と比較しながら聞いて受け止め、正しく理解し、共感したり</a:t>
                      </a:r>
                      <a:r>
                        <a:rPr kumimoji="1" lang="ja-JP" altLang="en-US" sz="1100" dirty="0" smtClean="0">
                          <a:solidFill>
                            <a:schemeClr val="tx1"/>
                          </a:solidFill>
                        </a:rPr>
                        <a:t>、</a:t>
                      </a:r>
                      <a:endParaRPr kumimoji="1" lang="en-US" altLang="ja-JP" sz="1100" smtClean="0">
                        <a:solidFill>
                          <a:schemeClr val="tx1"/>
                        </a:solidFill>
                      </a:endParaRPr>
                    </a:p>
                    <a:p>
                      <a:pPr algn="ctr"/>
                      <a:r>
                        <a:rPr kumimoji="1" lang="ja-JP" altLang="en-US" sz="1100" smtClean="0">
                          <a:solidFill>
                            <a:schemeClr val="tx1"/>
                          </a:solidFill>
                        </a:rPr>
                        <a:t>疑問</a:t>
                      </a:r>
                      <a:r>
                        <a:rPr kumimoji="1" lang="ja-JP" altLang="en-US" sz="1100" dirty="0" smtClean="0">
                          <a:solidFill>
                            <a:schemeClr val="tx1"/>
                          </a:solidFill>
                        </a:rPr>
                        <a:t>に思ったことを質問したりする姿</a:t>
                      </a:r>
                      <a:endParaRPr kumimoji="1" lang="ja-JP" altLang="en-US" sz="1100" dirty="0">
                        <a:solidFill>
                          <a:schemeClr val="tx1"/>
                        </a:solidFill>
                      </a:endParaRPr>
                    </a:p>
                  </a:txBody>
                  <a:tcPr>
                    <a:solidFill>
                      <a:schemeClr val="bg1"/>
                    </a:solidFill>
                  </a:tcPr>
                </a:tc>
                <a:extLst>
                  <a:ext uri="{0D108BD9-81ED-4DB2-BD59-A6C34878D82A}">
                    <a16:rowId xmlns:a16="http://schemas.microsoft.com/office/drawing/2014/main" val="726005644"/>
                  </a:ext>
                </a:extLst>
              </a:tr>
              <a:tr h="519295">
                <a:tc>
                  <a:txBody>
                    <a:bodyPr/>
                    <a:lstStyle/>
                    <a:p>
                      <a:r>
                        <a:rPr kumimoji="1" lang="ja-JP" altLang="en-US" sz="1600" dirty="0" smtClean="0"/>
                        <a:t>はこべ</a:t>
                      </a:r>
                      <a:endParaRPr kumimoji="1" lang="ja-JP" altLang="en-US" sz="1600" dirty="0"/>
                    </a:p>
                  </a:txBody>
                  <a:tcPr>
                    <a:solidFill>
                      <a:schemeClr val="bg1"/>
                    </a:solidFill>
                  </a:tcPr>
                </a:tc>
                <a:tc>
                  <a:txBody>
                    <a:bodyPr/>
                    <a:lstStyle/>
                    <a:p>
                      <a:pPr algn="ctr"/>
                      <a:r>
                        <a:rPr kumimoji="1" lang="ja-JP" altLang="en-US" sz="1400" b="1" dirty="0" smtClean="0"/>
                        <a:t>自分の考えを伝えたり、相手の思いや考えに応答したりすることができる児童</a:t>
                      </a:r>
                      <a:endParaRPr kumimoji="1" lang="ja-JP" altLang="en-US" sz="1400" b="1" dirty="0"/>
                    </a:p>
                  </a:txBody>
                  <a:tcPr>
                    <a:solidFill>
                      <a:schemeClr val="bg1"/>
                    </a:solidFill>
                  </a:tcPr>
                </a:tc>
                <a:extLst>
                  <a:ext uri="{0D108BD9-81ED-4DB2-BD59-A6C34878D82A}">
                    <a16:rowId xmlns:a16="http://schemas.microsoft.com/office/drawing/2014/main" val="1489532981"/>
                  </a:ext>
                </a:extLst>
              </a:tr>
            </a:tbl>
          </a:graphicData>
        </a:graphic>
      </p:graphicFrame>
      <p:sp>
        <p:nvSpPr>
          <p:cNvPr id="22" name="角丸四角形 21"/>
          <p:cNvSpPr/>
          <p:nvPr/>
        </p:nvSpPr>
        <p:spPr>
          <a:xfrm>
            <a:off x="467818" y="8516291"/>
            <a:ext cx="6264695" cy="617564"/>
          </a:xfrm>
          <a:prstGeom prst="roundRect">
            <a:avLst/>
          </a:prstGeom>
        </p:spPr>
        <p:style>
          <a:lnRef idx="2">
            <a:schemeClr val="dk1"/>
          </a:lnRef>
          <a:fillRef idx="1">
            <a:schemeClr val="lt1"/>
          </a:fillRef>
          <a:effectRef idx="0">
            <a:schemeClr val="dk1"/>
          </a:effectRef>
          <a:fontRef idx="minor">
            <a:schemeClr val="dk1"/>
          </a:fontRef>
        </p:style>
        <p:txBody>
          <a:bodyPr lIns="95043" tIns="47521" rIns="95043" bIns="47521" rtlCol="0" anchor="ctr"/>
          <a:lstStyle/>
          <a:p>
            <a:r>
              <a:rPr lang="ja-JP" altLang="en-US" sz="1200" dirty="0"/>
              <a:t>　</a:t>
            </a:r>
            <a:r>
              <a:rPr lang="ja-JP" altLang="en-US" sz="1200" dirty="0" smtClean="0"/>
              <a:t>　</a:t>
            </a:r>
            <a:endParaRPr lang="en-US" altLang="ja-JP" sz="1200" dirty="0" smtClean="0"/>
          </a:p>
          <a:p>
            <a:r>
              <a:rPr lang="ja-JP" altLang="en-US" sz="1100" dirty="0" smtClean="0"/>
              <a:t>・実践と理論の統合を目指して　➡年５回の校内研究授業と２回の研究全体会</a:t>
            </a:r>
            <a:endParaRPr lang="en-US" altLang="ja-JP" sz="1100" dirty="0" smtClean="0"/>
          </a:p>
          <a:p>
            <a:r>
              <a:rPr lang="ja-JP" altLang="en-US" sz="1100" dirty="0" smtClean="0"/>
              <a:t>・協　議　会　の　工　夫　　　　</a:t>
            </a:r>
            <a:r>
              <a:rPr lang="ja-JP" altLang="en-US" sz="1100" dirty="0"/>
              <a:t>　➡</a:t>
            </a:r>
            <a:r>
              <a:rPr lang="ja-JP" altLang="en-US" sz="1100" dirty="0" smtClean="0"/>
              <a:t>　個人で意見を出しやすくするために、話し合いたいテーマについて</a:t>
            </a:r>
            <a:endParaRPr lang="en-US" altLang="ja-JP" sz="1100" dirty="0" smtClean="0"/>
          </a:p>
          <a:p>
            <a:r>
              <a:rPr lang="ja-JP" altLang="en-US" sz="1100" dirty="0"/>
              <a:t>　</a:t>
            </a:r>
            <a:r>
              <a:rPr lang="ja-JP" altLang="en-US" sz="1100" dirty="0" smtClean="0"/>
              <a:t>　　　　　　　　　　　　　　　　　　　　　小グループで話し合い、解決策を探る。</a:t>
            </a:r>
            <a:endParaRPr lang="en-US" altLang="ja-JP" sz="1100" dirty="0" smtClean="0"/>
          </a:p>
          <a:p>
            <a:r>
              <a:rPr lang="ja-JP" altLang="en-US" sz="1600" dirty="0" smtClean="0"/>
              <a:t>　　　</a:t>
            </a:r>
            <a:endParaRPr lang="ja-JP" altLang="en-US" sz="1600" dirty="0"/>
          </a:p>
        </p:txBody>
      </p:sp>
    </p:spTree>
    <p:extLst>
      <p:ext uri="{BB962C8B-B14F-4D97-AF65-F5344CB8AC3E}">
        <p14:creationId xmlns:p14="http://schemas.microsoft.com/office/powerpoint/2010/main" val="846279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156887</TotalTime>
  <Words>532</Words>
  <Application>Microsoft Office PowerPoint</Application>
  <PresentationFormat>ユーザー設定</PresentationFormat>
  <Paragraphs>57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HGP創英角ｺﾞｼｯｸUB</vt:lpstr>
      <vt:lpstr>ＭＳ Ｐゴシック</vt:lpstr>
      <vt:lpstr>Arial</vt:lpstr>
      <vt:lpstr>Calibri</vt:lpstr>
      <vt:lpstr>Office ​​テーマ</vt:lpstr>
      <vt:lpstr>PowerPoint プレゼンテーション</vt:lpstr>
    </vt:vector>
  </TitlesOfParts>
  <Company>江戸川区</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教育委員会</dc:creator>
  <cp:lastModifiedBy>教育委員会</cp:lastModifiedBy>
  <cp:revision>132</cp:revision>
  <cp:lastPrinted>2023-05-01T00:24:40Z</cp:lastPrinted>
  <dcterms:created xsi:type="dcterms:W3CDTF">2015-04-22T00:40:21Z</dcterms:created>
  <dcterms:modified xsi:type="dcterms:W3CDTF">2023-05-12T06:52:55Z</dcterms:modified>
</cp:coreProperties>
</file>