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155D6-33D0-4CB0-A226-DD90628E460D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A840A-C5EA-4850-B9DC-E9322698C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9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71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7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0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66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99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60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29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89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38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1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69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705C-46F7-43FB-9291-4C1649010391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DF34-435C-433E-BDA8-A79B9DF38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50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" y="-28574"/>
            <a:ext cx="913856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11560" y="262554"/>
            <a:ext cx="4818313" cy="5358779"/>
          </a:xfrm>
          <a:custGeom>
            <a:avLst/>
            <a:gdLst>
              <a:gd name="connsiteX0" fmla="*/ 0 w 4032448"/>
              <a:gd name="connsiteY0" fmla="*/ 0 h 3168352"/>
              <a:gd name="connsiteX1" fmla="*/ 4032448 w 4032448"/>
              <a:gd name="connsiteY1" fmla="*/ 0 h 3168352"/>
              <a:gd name="connsiteX2" fmla="*/ 4032448 w 4032448"/>
              <a:gd name="connsiteY2" fmla="*/ 3168352 h 3168352"/>
              <a:gd name="connsiteX3" fmla="*/ 0 w 4032448"/>
              <a:gd name="connsiteY3" fmla="*/ 3168352 h 3168352"/>
              <a:gd name="connsiteX4" fmla="*/ 0 w 4032448"/>
              <a:gd name="connsiteY4" fmla="*/ 0 h 3168352"/>
              <a:gd name="connsiteX0" fmla="*/ 0 w 4038685"/>
              <a:gd name="connsiteY0" fmla="*/ 0 h 3168352"/>
              <a:gd name="connsiteX1" fmla="*/ 4032448 w 4038685"/>
              <a:gd name="connsiteY1" fmla="*/ 0 h 3168352"/>
              <a:gd name="connsiteX2" fmla="*/ 4037781 w 4038685"/>
              <a:gd name="connsiteY2" fmla="*/ 347811 h 3168352"/>
              <a:gd name="connsiteX3" fmla="*/ 4032448 w 4038685"/>
              <a:gd name="connsiteY3" fmla="*/ 3168352 h 3168352"/>
              <a:gd name="connsiteX4" fmla="*/ 0 w 4038685"/>
              <a:gd name="connsiteY4" fmla="*/ 3168352 h 3168352"/>
              <a:gd name="connsiteX5" fmla="*/ 0 w 4038685"/>
              <a:gd name="connsiteY5" fmla="*/ 0 h 3168352"/>
              <a:gd name="connsiteX0" fmla="*/ 0 w 4037863"/>
              <a:gd name="connsiteY0" fmla="*/ 0 h 3168352"/>
              <a:gd name="connsiteX1" fmla="*/ 3860998 w 4037863"/>
              <a:gd name="connsiteY1" fmla="*/ 9525 h 3168352"/>
              <a:gd name="connsiteX2" fmla="*/ 4037781 w 4037863"/>
              <a:gd name="connsiteY2" fmla="*/ 347811 h 3168352"/>
              <a:gd name="connsiteX3" fmla="*/ 4032448 w 4037863"/>
              <a:gd name="connsiteY3" fmla="*/ 3168352 h 3168352"/>
              <a:gd name="connsiteX4" fmla="*/ 0 w 4037863"/>
              <a:gd name="connsiteY4" fmla="*/ 3168352 h 3168352"/>
              <a:gd name="connsiteX5" fmla="*/ 0 w 4037863"/>
              <a:gd name="connsiteY5" fmla="*/ 0 h 3168352"/>
              <a:gd name="connsiteX0" fmla="*/ 0 w 4306199"/>
              <a:gd name="connsiteY0" fmla="*/ 0 h 3168352"/>
              <a:gd name="connsiteX1" fmla="*/ 3860998 w 4306199"/>
              <a:gd name="connsiteY1" fmla="*/ 9525 h 3168352"/>
              <a:gd name="connsiteX2" fmla="*/ 4037781 w 4306199"/>
              <a:gd name="connsiteY2" fmla="*/ 347811 h 3168352"/>
              <a:gd name="connsiteX3" fmla="*/ 3933006 w 4306199"/>
              <a:gd name="connsiteY3" fmla="*/ 947886 h 3168352"/>
              <a:gd name="connsiteX4" fmla="*/ 4032448 w 4306199"/>
              <a:gd name="connsiteY4" fmla="*/ 3168352 h 3168352"/>
              <a:gd name="connsiteX5" fmla="*/ 0 w 4306199"/>
              <a:gd name="connsiteY5" fmla="*/ 3168352 h 3168352"/>
              <a:gd name="connsiteX6" fmla="*/ 0 w 4306199"/>
              <a:gd name="connsiteY6" fmla="*/ 0 h 3168352"/>
              <a:gd name="connsiteX0" fmla="*/ 0 w 4306199"/>
              <a:gd name="connsiteY0" fmla="*/ 0 h 3168352"/>
              <a:gd name="connsiteX1" fmla="*/ 3860998 w 4306199"/>
              <a:gd name="connsiteY1" fmla="*/ 9525 h 3168352"/>
              <a:gd name="connsiteX2" fmla="*/ 4009206 w 4306199"/>
              <a:gd name="connsiteY2" fmla="*/ 309711 h 3168352"/>
              <a:gd name="connsiteX3" fmla="*/ 3933006 w 4306199"/>
              <a:gd name="connsiteY3" fmla="*/ 947886 h 3168352"/>
              <a:gd name="connsiteX4" fmla="*/ 4032448 w 4306199"/>
              <a:gd name="connsiteY4" fmla="*/ 3168352 h 3168352"/>
              <a:gd name="connsiteX5" fmla="*/ 0 w 4306199"/>
              <a:gd name="connsiteY5" fmla="*/ 3168352 h 3168352"/>
              <a:gd name="connsiteX6" fmla="*/ 0 w 4306199"/>
              <a:gd name="connsiteY6" fmla="*/ 0 h 3168352"/>
              <a:gd name="connsiteX0" fmla="*/ 0 w 4306199"/>
              <a:gd name="connsiteY0" fmla="*/ 0 h 3168352"/>
              <a:gd name="connsiteX1" fmla="*/ 3860998 w 4306199"/>
              <a:gd name="connsiteY1" fmla="*/ 9525 h 3168352"/>
              <a:gd name="connsiteX2" fmla="*/ 4009206 w 4306199"/>
              <a:gd name="connsiteY2" fmla="*/ 309711 h 3168352"/>
              <a:gd name="connsiteX3" fmla="*/ 3933006 w 4306199"/>
              <a:gd name="connsiteY3" fmla="*/ 947886 h 3168352"/>
              <a:gd name="connsiteX4" fmla="*/ 4032448 w 4306199"/>
              <a:gd name="connsiteY4" fmla="*/ 3168352 h 3168352"/>
              <a:gd name="connsiteX5" fmla="*/ 0 w 4306199"/>
              <a:gd name="connsiteY5" fmla="*/ 3168352 h 3168352"/>
              <a:gd name="connsiteX6" fmla="*/ 0 w 4306199"/>
              <a:gd name="connsiteY6" fmla="*/ 0 h 3168352"/>
              <a:gd name="connsiteX0" fmla="*/ 0 w 4306070"/>
              <a:gd name="connsiteY0" fmla="*/ 0 h 3168352"/>
              <a:gd name="connsiteX1" fmla="*/ 3860998 w 4306070"/>
              <a:gd name="connsiteY1" fmla="*/ 9525 h 3168352"/>
              <a:gd name="connsiteX2" fmla="*/ 4009206 w 4306070"/>
              <a:gd name="connsiteY2" fmla="*/ 309711 h 3168352"/>
              <a:gd name="connsiteX3" fmla="*/ 3933006 w 4306070"/>
              <a:gd name="connsiteY3" fmla="*/ 947886 h 3168352"/>
              <a:gd name="connsiteX4" fmla="*/ 3913956 w 4306070"/>
              <a:gd name="connsiteY4" fmla="*/ 1405086 h 3168352"/>
              <a:gd name="connsiteX5" fmla="*/ 4032448 w 4306070"/>
              <a:gd name="connsiteY5" fmla="*/ 3168352 h 3168352"/>
              <a:gd name="connsiteX6" fmla="*/ 0 w 4306070"/>
              <a:gd name="connsiteY6" fmla="*/ 3168352 h 3168352"/>
              <a:gd name="connsiteX7" fmla="*/ 0 w 4306070"/>
              <a:gd name="connsiteY7" fmla="*/ 0 h 3168352"/>
              <a:gd name="connsiteX0" fmla="*/ 0 w 4306070"/>
              <a:gd name="connsiteY0" fmla="*/ 0 h 3168352"/>
              <a:gd name="connsiteX1" fmla="*/ 3860998 w 4306070"/>
              <a:gd name="connsiteY1" fmla="*/ 9525 h 3168352"/>
              <a:gd name="connsiteX2" fmla="*/ 3942531 w 4306070"/>
              <a:gd name="connsiteY2" fmla="*/ 309711 h 3168352"/>
              <a:gd name="connsiteX3" fmla="*/ 3933006 w 4306070"/>
              <a:gd name="connsiteY3" fmla="*/ 947886 h 3168352"/>
              <a:gd name="connsiteX4" fmla="*/ 3913956 w 4306070"/>
              <a:gd name="connsiteY4" fmla="*/ 1405086 h 3168352"/>
              <a:gd name="connsiteX5" fmla="*/ 4032448 w 4306070"/>
              <a:gd name="connsiteY5" fmla="*/ 3168352 h 3168352"/>
              <a:gd name="connsiteX6" fmla="*/ 0 w 4306070"/>
              <a:gd name="connsiteY6" fmla="*/ 3168352 h 3168352"/>
              <a:gd name="connsiteX7" fmla="*/ 0 w 4306070"/>
              <a:gd name="connsiteY7" fmla="*/ 0 h 3168352"/>
              <a:gd name="connsiteX0" fmla="*/ 0 w 4306070"/>
              <a:gd name="connsiteY0" fmla="*/ 0 h 3168352"/>
              <a:gd name="connsiteX1" fmla="*/ 3860998 w 4306070"/>
              <a:gd name="connsiteY1" fmla="*/ 9525 h 3168352"/>
              <a:gd name="connsiteX2" fmla="*/ 3933006 w 4306070"/>
              <a:gd name="connsiteY2" fmla="*/ 947886 h 3168352"/>
              <a:gd name="connsiteX3" fmla="*/ 3913956 w 4306070"/>
              <a:gd name="connsiteY3" fmla="*/ 1405086 h 3168352"/>
              <a:gd name="connsiteX4" fmla="*/ 4032448 w 4306070"/>
              <a:gd name="connsiteY4" fmla="*/ 3168352 h 3168352"/>
              <a:gd name="connsiteX5" fmla="*/ 0 w 4306070"/>
              <a:gd name="connsiteY5" fmla="*/ 3168352 h 3168352"/>
              <a:gd name="connsiteX6" fmla="*/ 0 w 4306070"/>
              <a:gd name="connsiteY6" fmla="*/ 0 h 3168352"/>
              <a:gd name="connsiteX0" fmla="*/ 0 w 4306070"/>
              <a:gd name="connsiteY0" fmla="*/ 0 h 3168352"/>
              <a:gd name="connsiteX1" fmla="*/ 3860998 w 4306070"/>
              <a:gd name="connsiteY1" fmla="*/ 9525 h 3168352"/>
              <a:gd name="connsiteX2" fmla="*/ 3933006 w 4306070"/>
              <a:gd name="connsiteY2" fmla="*/ 947886 h 3168352"/>
              <a:gd name="connsiteX3" fmla="*/ 3913956 w 4306070"/>
              <a:gd name="connsiteY3" fmla="*/ 1405086 h 3168352"/>
              <a:gd name="connsiteX4" fmla="*/ 4032448 w 4306070"/>
              <a:gd name="connsiteY4" fmla="*/ 3168352 h 3168352"/>
              <a:gd name="connsiteX5" fmla="*/ 0 w 4306070"/>
              <a:gd name="connsiteY5" fmla="*/ 3168352 h 3168352"/>
              <a:gd name="connsiteX6" fmla="*/ 0 w 4306070"/>
              <a:gd name="connsiteY6" fmla="*/ 0 h 3168352"/>
              <a:gd name="connsiteX0" fmla="*/ 0 w 4306070"/>
              <a:gd name="connsiteY0" fmla="*/ 0 h 3168352"/>
              <a:gd name="connsiteX1" fmla="*/ 3860998 w 4306070"/>
              <a:gd name="connsiteY1" fmla="*/ 9525 h 3168352"/>
              <a:gd name="connsiteX2" fmla="*/ 3988174 w 4306070"/>
              <a:gd name="connsiteY2" fmla="*/ 282457 h 3168352"/>
              <a:gd name="connsiteX3" fmla="*/ 3933006 w 4306070"/>
              <a:gd name="connsiteY3" fmla="*/ 947886 h 3168352"/>
              <a:gd name="connsiteX4" fmla="*/ 3913956 w 4306070"/>
              <a:gd name="connsiteY4" fmla="*/ 1405086 h 3168352"/>
              <a:gd name="connsiteX5" fmla="*/ 4032448 w 4306070"/>
              <a:gd name="connsiteY5" fmla="*/ 3168352 h 3168352"/>
              <a:gd name="connsiteX6" fmla="*/ 0 w 4306070"/>
              <a:gd name="connsiteY6" fmla="*/ 3168352 h 3168352"/>
              <a:gd name="connsiteX7" fmla="*/ 0 w 4306070"/>
              <a:gd name="connsiteY7" fmla="*/ 0 h 3168352"/>
              <a:gd name="connsiteX0" fmla="*/ 0 w 3988174"/>
              <a:gd name="connsiteY0" fmla="*/ 0 h 3284634"/>
              <a:gd name="connsiteX1" fmla="*/ 3860998 w 3988174"/>
              <a:gd name="connsiteY1" fmla="*/ 9525 h 3284634"/>
              <a:gd name="connsiteX2" fmla="*/ 3988174 w 3988174"/>
              <a:gd name="connsiteY2" fmla="*/ 282457 h 3284634"/>
              <a:gd name="connsiteX3" fmla="*/ 3933006 w 3988174"/>
              <a:gd name="connsiteY3" fmla="*/ 947886 h 3284634"/>
              <a:gd name="connsiteX4" fmla="*/ 3913956 w 3988174"/>
              <a:gd name="connsiteY4" fmla="*/ 1405086 h 3284634"/>
              <a:gd name="connsiteX5" fmla="*/ 3276615 w 3988174"/>
              <a:gd name="connsiteY5" fmla="*/ 3284634 h 3284634"/>
              <a:gd name="connsiteX6" fmla="*/ 0 w 3988174"/>
              <a:gd name="connsiteY6" fmla="*/ 3168352 h 3284634"/>
              <a:gd name="connsiteX7" fmla="*/ 0 w 3988174"/>
              <a:gd name="connsiteY7" fmla="*/ 0 h 3284634"/>
              <a:gd name="connsiteX0" fmla="*/ 0 w 3988174"/>
              <a:gd name="connsiteY0" fmla="*/ 0 h 3284634"/>
              <a:gd name="connsiteX1" fmla="*/ 3860998 w 3988174"/>
              <a:gd name="connsiteY1" fmla="*/ 9525 h 3284634"/>
              <a:gd name="connsiteX2" fmla="*/ 3988174 w 3988174"/>
              <a:gd name="connsiteY2" fmla="*/ 282457 h 3284634"/>
              <a:gd name="connsiteX3" fmla="*/ 3933006 w 3988174"/>
              <a:gd name="connsiteY3" fmla="*/ 947886 h 3284634"/>
              <a:gd name="connsiteX4" fmla="*/ 3913956 w 3988174"/>
              <a:gd name="connsiteY4" fmla="*/ 1405086 h 3284634"/>
              <a:gd name="connsiteX5" fmla="*/ 3871892 w 3988174"/>
              <a:gd name="connsiteY5" fmla="*/ 2227539 h 3284634"/>
              <a:gd name="connsiteX6" fmla="*/ 3276615 w 3988174"/>
              <a:gd name="connsiteY6" fmla="*/ 3284634 h 3284634"/>
              <a:gd name="connsiteX7" fmla="*/ 0 w 3988174"/>
              <a:gd name="connsiteY7" fmla="*/ 3168352 h 3284634"/>
              <a:gd name="connsiteX8" fmla="*/ 0 w 3988174"/>
              <a:gd name="connsiteY8" fmla="*/ 0 h 3284634"/>
              <a:gd name="connsiteX0" fmla="*/ 0 w 3988174"/>
              <a:gd name="connsiteY0" fmla="*/ 0 h 3284634"/>
              <a:gd name="connsiteX1" fmla="*/ 3860998 w 3988174"/>
              <a:gd name="connsiteY1" fmla="*/ 9525 h 3284634"/>
              <a:gd name="connsiteX2" fmla="*/ 3988174 w 3988174"/>
              <a:gd name="connsiteY2" fmla="*/ 282457 h 3284634"/>
              <a:gd name="connsiteX3" fmla="*/ 3933006 w 3988174"/>
              <a:gd name="connsiteY3" fmla="*/ 947886 h 3284634"/>
              <a:gd name="connsiteX4" fmla="*/ 3913956 w 3988174"/>
              <a:gd name="connsiteY4" fmla="*/ 1405086 h 3284634"/>
              <a:gd name="connsiteX5" fmla="*/ 3276615 w 3988174"/>
              <a:gd name="connsiteY5" fmla="*/ 3284634 h 3284634"/>
              <a:gd name="connsiteX6" fmla="*/ 0 w 3988174"/>
              <a:gd name="connsiteY6" fmla="*/ 3168352 h 3284634"/>
              <a:gd name="connsiteX7" fmla="*/ 0 w 3988174"/>
              <a:gd name="connsiteY7" fmla="*/ 0 h 3284634"/>
              <a:gd name="connsiteX0" fmla="*/ 0 w 3988174"/>
              <a:gd name="connsiteY0" fmla="*/ 0 h 3284634"/>
              <a:gd name="connsiteX1" fmla="*/ 3860998 w 3988174"/>
              <a:gd name="connsiteY1" fmla="*/ 9525 h 3284634"/>
              <a:gd name="connsiteX2" fmla="*/ 3988174 w 3988174"/>
              <a:gd name="connsiteY2" fmla="*/ 282457 h 3284634"/>
              <a:gd name="connsiteX3" fmla="*/ 3933006 w 3988174"/>
              <a:gd name="connsiteY3" fmla="*/ 947886 h 3284634"/>
              <a:gd name="connsiteX4" fmla="*/ 3276615 w 3988174"/>
              <a:gd name="connsiteY4" fmla="*/ 3284634 h 3284634"/>
              <a:gd name="connsiteX5" fmla="*/ 0 w 3988174"/>
              <a:gd name="connsiteY5" fmla="*/ 3168352 h 3284634"/>
              <a:gd name="connsiteX6" fmla="*/ 0 w 3988174"/>
              <a:gd name="connsiteY6" fmla="*/ 0 h 3284634"/>
              <a:gd name="connsiteX0" fmla="*/ 0 w 3988174"/>
              <a:gd name="connsiteY0" fmla="*/ 0 h 3284634"/>
              <a:gd name="connsiteX1" fmla="*/ 3860998 w 3988174"/>
              <a:gd name="connsiteY1" fmla="*/ 9525 h 3284634"/>
              <a:gd name="connsiteX2" fmla="*/ 3988174 w 3988174"/>
              <a:gd name="connsiteY2" fmla="*/ 282457 h 3284634"/>
              <a:gd name="connsiteX3" fmla="*/ 3933006 w 3988174"/>
              <a:gd name="connsiteY3" fmla="*/ 947886 h 3284634"/>
              <a:gd name="connsiteX4" fmla="*/ 3591758 w 3988174"/>
              <a:gd name="connsiteY4" fmla="*/ 2983373 h 3284634"/>
              <a:gd name="connsiteX5" fmla="*/ 3276615 w 3988174"/>
              <a:gd name="connsiteY5" fmla="*/ 3284634 h 3284634"/>
              <a:gd name="connsiteX6" fmla="*/ 0 w 3988174"/>
              <a:gd name="connsiteY6" fmla="*/ 3168352 h 3284634"/>
              <a:gd name="connsiteX7" fmla="*/ 0 w 3988174"/>
              <a:gd name="connsiteY7" fmla="*/ 0 h 3284634"/>
              <a:gd name="connsiteX0" fmla="*/ 0 w 3988174"/>
              <a:gd name="connsiteY0" fmla="*/ 0 h 3285805"/>
              <a:gd name="connsiteX1" fmla="*/ 3860998 w 3988174"/>
              <a:gd name="connsiteY1" fmla="*/ 9525 h 3285805"/>
              <a:gd name="connsiteX2" fmla="*/ 3988174 w 3988174"/>
              <a:gd name="connsiteY2" fmla="*/ 282457 h 3285805"/>
              <a:gd name="connsiteX3" fmla="*/ 3933006 w 3988174"/>
              <a:gd name="connsiteY3" fmla="*/ 947886 h 3285805"/>
              <a:gd name="connsiteX4" fmla="*/ 3591758 w 3988174"/>
              <a:gd name="connsiteY4" fmla="*/ 2983373 h 3285805"/>
              <a:gd name="connsiteX5" fmla="*/ 3412049 w 3988174"/>
              <a:gd name="connsiteY5" fmla="*/ 3083798 h 3285805"/>
              <a:gd name="connsiteX6" fmla="*/ 3276615 w 3988174"/>
              <a:gd name="connsiteY6" fmla="*/ 3284634 h 3285805"/>
              <a:gd name="connsiteX7" fmla="*/ 0 w 3988174"/>
              <a:gd name="connsiteY7" fmla="*/ 3168352 h 3285805"/>
              <a:gd name="connsiteX8" fmla="*/ 0 w 3988174"/>
              <a:gd name="connsiteY8" fmla="*/ 0 h 3285805"/>
              <a:gd name="connsiteX0" fmla="*/ 0 w 3988174"/>
              <a:gd name="connsiteY0" fmla="*/ 0 h 3284634"/>
              <a:gd name="connsiteX1" fmla="*/ 3860998 w 3988174"/>
              <a:gd name="connsiteY1" fmla="*/ 9525 h 3284634"/>
              <a:gd name="connsiteX2" fmla="*/ 3988174 w 3988174"/>
              <a:gd name="connsiteY2" fmla="*/ 282457 h 3284634"/>
              <a:gd name="connsiteX3" fmla="*/ 3933006 w 3988174"/>
              <a:gd name="connsiteY3" fmla="*/ 947886 h 3284634"/>
              <a:gd name="connsiteX4" fmla="*/ 3591758 w 3988174"/>
              <a:gd name="connsiteY4" fmla="*/ 2983373 h 3284634"/>
              <a:gd name="connsiteX5" fmla="*/ 3412049 w 3988174"/>
              <a:gd name="connsiteY5" fmla="*/ 3083798 h 3284634"/>
              <a:gd name="connsiteX6" fmla="*/ 3276615 w 3988174"/>
              <a:gd name="connsiteY6" fmla="*/ 3284634 h 3284634"/>
              <a:gd name="connsiteX7" fmla="*/ 3274625 w 3988174"/>
              <a:gd name="connsiteY7" fmla="*/ 3015086 h 3284634"/>
              <a:gd name="connsiteX8" fmla="*/ 0 w 3988174"/>
              <a:gd name="connsiteY8" fmla="*/ 3168352 h 3284634"/>
              <a:gd name="connsiteX9" fmla="*/ 0 w 3988174"/>
              <a:gd name="connsiteY9" fmla="*/ 0 h 3284634"/>
              <a:gd name="connsiteX0" fmla="*/ 0 w 3988174"/>
              <a:gd name="connsiteY0" fmla="*/ 0 h 3290863"/>
              <a:gd name="connsiteX1" fmla="*/ 3860998 w 3988174"/>
              <a:gd name="connsiteY1" fmla="*/ 9525 h 3290863"/>
              <a:gd name="connsiteX2" fmla="*/ 3988174 w 3988174"/>
              <a:gd name="connsiteY2" fmla="*/ 282457 h 3290863"/>
              <a:gd name="connsiteX3" fmla="*/ 3933006 w 3988174"/>
              <a:gd name="connsiteY3" fmla="*/ 947886 h 3290863"/>
              <a:gd name="connsiteX4" fmla="*/ 3591758 w 3988174"/>
              <a:gd name="connsiteY4" fmla="*/ 2983373 h 3290863"/>
              <a:gd name="connsiteX5" fmla="*/ 3276615 w 3988174"/>
              <a:gd name="connsiteY5" fmla="*/ 3284634 h 3290863"/>
              <a:gd name="connsiteX6" fmla="*/ 3274625 w 3988174"/>
              <a:gd name="connsiteY6" fmla="*/ 3015086 h 3290863"/>
              <a:gd name="connsiteX7" fmla="*/ 0 w 3988174"/>
              <a:gd name="connsiteY7" fmla="*/ 3168352 h 3290863"/>
              <a:gd name="connsiteX8" fmla="*/ 0 w 3988174"/>
              <a:gd name="connsiteY8" fmla="*/ 0 h 3290863"/>
              <a:gd name="connsiteX0" fmla="*/ 0 w 3988174"/>
              <a:gd name="connsiteY0" fmla="*/ 0 h 3168352"/>
              <a:gd name="connsiteX1" fmla="*/ 3860998 w 3988174"/>
              <a:gd name="connsiteY1" fmla="*/ 9525 h 3168352"/>
              <a:gd name="connsiteX2" fmla="*/ 3988174 w 3988174"/>
              <a:gd name="connsiteY2" fmla="*/ 282457 h 3168352"/>
              <a:gd name="connsiteX3" fmla="*/ 3933006 w 3988174"/>
              <a:gd name="connsiteY3" fmla="*/ 947886 h 3168352"/>
              <a:gd name="connsiteX4" fmla="*/ 3591758 w 3988174"/>
              <a:gd name="connsiteY4" fmla="*/ 2983373 h 3168352"/>
              <a:gd name="connsiteX5" fmla="*/ 3274625 w 3988174"/>
              <a:gd name="connsiteY5" fmla="*/ 3015086 h 3168352"/>
              <a:gd name="connsiteX6" fmla="*/ 0 w 3988174"/>
              <a:gd name="connsiteY6" fmla="*/ 3168352 h 3168352"/>
              <a:gd name="connsiteX7" fmla="*/ 0 w 3988174"/>
              <a:gd name="connsiteY7" fmla="*/ 0 h 3168352"/>
              <a:gd name="connsiteX0" fmla="*/ 0 w 3988174"/>
              <a:gd name="connsiteY0" fmla="*/ 0 h 3168352"/>
              <a:gd name="connsiteX1" fmla="*/ 3860998 w 3988174"/>
              <a:gd name="connsiteY1" fmla="*/ 9525 h 3168352"/>
              <a:gd name="connsiteX2" fmla="*/ 3988174 w 3988174"/>
              <a:gd name="connsiteY2" fmla="*/ 282457 h 3168352"/>
              <a:gd name="connsiteX3" fmla="*/ 3933006 w 3988174"/>
              <a:gd name="connsiteY3" fmla="*/ 947886 h 3168352"/>
              <a:gd name="connsiteX4" fmla="*/ 3274625 w 3988174"/>
              <a:gd name="connsiteY4" fmla="*/ 3015086 h 3168352"/>
              <a:gd name="connsiteX5" fmla="*/ 0 w 3988174"/>
              <a:gd name="connsiteY5" fmla="*/ 3168352 h 3168352"/>
              <a:gd name="connsiteX6" fmla="*/ 0 w 3988174"/>
              <a:gd name="connsiteY6" fmla="*/ 0 h 3168352"/>
              <a:gd name="connsiteX0" fmla="*/ 0 w 3988174"/>
              <a:gd name="connsiteY0" fmla="*/ 0 h 3168352"/>
              <a:gd name="connsiteX1" fmla="*/ 3860998 w 3988174"/>
              <a:gd name="connsiteY1" fmla="*/ 9525 h 3168352"/>
              <a:gd name="connsiteX2" fmla="*/ 3988174 w 3988174"/>
              <a:gd name="connsiteY2" fmla="*/ 282457 h 3168352"/>
              <a:gd name="connsiteX3" fmla="*/ 3933006 w 3988174"/>
              <a:gd name="connsiteY3" fmla="*/ 947886 h 3168352"/>
              <a:gd name="connsiteX4" fmla="*/ 3649899 w 3988174"/>
              <a:gd name="connsiteY4" fmla="*/ 2935803 h 3168352"/>
              <a:gd name="connsiteX5" fmla="*/ 3274625 w 3988174"/>
              <a:gd name="connsiteY5" fmla="*/ 3015086 h 3168352"/>
              <a:gd name="connsiteX6" fmla="*/ 0 w 3988174"/>
              <a:gd name="connsiteY6" fmla="*/ 3168352 h 3168352"/>
              <a:gd name="connsiteX7" fmla="*/ 0 w 3988174"/>
              <a:gd name="connsiteY7" fmla="*/ 0 h 3168352"/>
              <a:gd name="connsiteX0" fmla="*/ 0 w 4011659"/>
              <a:gd name="connsiteY0" fmla="*/ 0 h 3408301"/>
              <a:gd name="connsiteX1" fmla="*/ 3860998 w 4011659"/>
              <a:gd name="connsiteY1" fmla="*/ 9525 h 3408301"/>
              <a:gd name="connsiteX2" fmla="*/ 3988174 w 4011659"/>
              <a:gd name="connsiteY2" fmla="*/ 282457 h 3408301"/>
              <a:gd name="connsiteX3" fmla="*/ 3933006 w 4011659"/>
              <a:gd name="connsiteY3" fmla="*/ 947886 h 3408301"/>
              <a:gd name="connsiteX4" fmla="*/ 3649899 w 4011659"/>
              <a:gd name="connsiteY4" fmla="*/ 2935803 h 3408301"/>
              <a:gd name="connsiteX5" fmla="*/ 0 w 4011659"/>
              <a:gd name="connsiteY5" fmla="*/ 3168352 h 3408301"/>
              <a:gd name="connsiteX6" fmla="*/ 0 w 4011659"/>
              <a:gd name="connsiteY6" fmla="*/ 0 h 3408301"/>
              <a:gd name="connsiteX0" fmla="*/ 0 w 3988174"/>
              <a:gd name="connsiteY0" fmla="*/ 0 h 3447310"/>
              <a:gd name="connsiteX1" fmla="*/ 3860998 w 3988174"/>
              <a:gd name="connsiteY1" fmla="*/ 9525 h 3447310"/>
              <a:gd name="connsiteX2" fmla="*/ 3988174 w 3988174"/>
              <a:gd name="connsiteY2" fmla="*/ 282457 h 3447310"/>
              <a:gd name="connsiteX3" fmla="*/ 3933006 w 3988174"/>
              <a:gd name="connsiteY3" fmla="*/ 947886 h 3447310"/>
              <a:gd name="connsiteX4" fmla="*/ 3581187 w 3988174"/>
              <a:gd name="connsiteY4" fmla="*/ 3057371 h 3447310"/>
              <a:gd name="connsiteX5" fmla="*/ 0 w 3988174"/>
              <a:gd name="connsiteY5" fmla="*/ 3168352 h 3447310"/>
              <a:gd name="connsiteX6" fmla="*/ 0 w 3988174"/>
              <a:gd name="connsiteY6" fmla="*/ 0 h 3447310"/>
              <a:gd name="connsiteX0" fmla="*/ 0 w 3988174"/>
              <a:gd name="connsiteY0" fmla="*/ 0 h 3599734"/>
              <a:gd name="connsiteX1" fmla="*/ 3860998 w 3988174"/>
              <a:gd name="connsiteY1" fmla="*/ 9525 h 3599734"/>
              <a:gd name="connsiteX2" fmla="*/ 3988174 w 3988174"/>
              <a:gd name="connsiteY2" fmla="*/ 282457 h 3599734"/>
              <a:gd name="connsiteX3" fmla="*/ 3933006 w 3988174"/>
              <a:gd name="connsiteY3" fmla="*/ 947886 h 3599734"/>
              <a:gd name="connsiteX4" fmla="*/ 3274625 w 3988174"/>
              <a:gd name="connsiteY4" fmla="*/ 3369218 h 3599734"/>
              <a:gd name="connsiteX5" fmla="*/ 0 w 3988174"/>
              <a:gd name="connsiteY5" fmla="*/ 3168352 h 3599734"/>
              <a:gd name="connsiteX6" fmla="*/ 0 w 3988174"/>
              <a:gd name="connsiteY6" fmla="*/ 0 h 3599734"/>
              <a:gd name="connsiteX0" fmla="*/ 0 w 3988174"/>
              <a:gd name="connsiteY0" fmla="*/ 0 h 3464395"/>
              <a:gd name="connsiteX1" fmla="*/ 3860998 w 3988174"/>
              <a:gd name="connsiteY1" fmla="*/ 9525 h 3464395"/>
              <a:gd name="connsiteX2" fmla="*/ 3988174 w 3988174"/>
              <a:gd name="connsiteY2" fmla="*/ 282457 h 3464395"/>
              <a:gd name="connsiteX3" fmla="*/ 3933006 w 3988174"/>
              <a:gd name="connsiteY3" fmla="*/ 947886 h 3464395"/>
              <a:gd name="connsiteX4" fmla="*/ 3591758 w 3988174"/>
              <a:gd name="connsiteY4" fmla="*/ 2983372 h 3464395"/>
              <a:gd name="connsiteX5" fmla="*/ 3274625 w 3988174"/>
              <a:gd name="connsiteY5" fmla="*/ 3369218 h 3464395"/>
              <a:gd name="connsiteX6" fmla="*/ 0 w 3988174"/>
              <a:gd name="connsiteY6" fmla="*/ 3168352 h 3464395"/>
              <a:gd name="connsiteX7" fmla="*/ 0 w 3988174"/>
              <a:gd name="connsiteY7" fmla="*/ 0 h 3464395"/>
              <a:gd name="connsiteX0" fmla="*/ 0 w 3988174"/>
              <a:gd name="connsiteY0" fmla="*/ 0 h 3453055"/>
              <a:gd name="connsiteX1" fmla="*/ 3860998 w 3988174"/>
              <a:gd name="connsiteY1" fmla="*/ 9525 h 3453055"/>
              <a:gd name="connsiteX2" fmla="*/ 3988174 w 3988174"/>
              <a:gd name="connsiteY2" fmla="*/ 282457 h 3453055"/>
              <a:gd name="connsiteX3" fmla="*/ 3933006 w 3988174"/>
              <a:gd name="connsiteY3" fmla="*/ 947886 h 3453055"/>
              <a:gd name="connsiteX4" fmla="*/ 3591758 w 3988174"/>
              <a:gd name="connsiteY4" fmla="*/ 2983372 h 3453055"/>
              <a:gd name="connsiteX5" fmla="*/ 3406764 w 3988174"/>
              <a:gd name="connsiteY5" fmla="*/ 3094370 h 3453055"/>
              <a:gd name="connsiteX6" fmla="*/ 3274625 w 3988174"/>
              <a:gd name="connsiteY6" fmla="*/ 3369218 h 3453055"/>
              <a:gd name="connsiteX7" fmla="*/ 0 w 3988174"/>
              <a:gd name="connsiteY7" fmla="*/ 3168352 h 3453055"/>
              <a:gd name="connsiteX8" fmla="*/ 0 w 3988174"/>
              <a:gd name="connsiteY8" fmla="*/ 0 h 3453055"/>
              <a:gd name="connsiteX0" fmla="*/ 0 w 3988174"/>
              <a:gd name="connsiteY0" fmla="*/ 0 h 3369228"/>
              <a:gd name="connsiteX1" fmla="*/ 3860998 w 3988174"/>
              <a:gd name="connsiteY1" fmla="*/ 9525 h 3369228"/>
              <a:gd name="connsiteX2" fmla="*/ 3988174 w 3988174"/>
              <a:gd name="connsiteY2" fmla="*/ 282457 h 3369228"/>
              <a:gd name="connsiteX3" fmla="*/ 3933006 w 3988174"/>
              <a:gd name="connsiteY3" fmla="*/ 947886 h 3369228"/>
              <a:gd name="connsiteX4" fmla="*/ 3591758 w 3988174"/>
              <a:gd name="connsiteY4" fmla="*/ 2983372 h 3369228"/>
              <a:gd name="connsiteX5" fmla="*/ 3406764 w 3988174"/>
              <a:gd name="connsiteY5" fmla="*/ 3094370 h 3369228"/>
              <a:gd name="connsiteX6" fmla="*/ 3274625 w 3988174"/>
              <a:gd name="connsiteY6" fmla="*/ 3369218 h 3369228"/>
              <a:gd name="connsiteX7" fmla="*/ 142710 w 3988174"/>
              <a:gd name="connsiteY7" fmla="*/ 1424120 h 3369228"/>
              <a:gd name="connsiteX8" fmla="*/ 0 w 3988174"/>
              <a:gd name="connsiteY8" fmla="*/ 0 h 3369228"/>
              <a:gd name="connsiteX0" fmla="*/ 0 w 3988174"/>
              <a:gd name="connsiteY0" fmla="*/ 0 h 3369226"/>
              <a:gd name="connsiteX1" fmla="*/ 3860998 w 3988174"/>
              <a:gd name="connsiteY1" fmla="*/ 9525 h 3369226"/>
              <a:gd name="connsiteX2" fmla="*/ 3988174 w 3988174"/>
              <a:gd name="connsiteY2" fmla="*/ 282457 h 3369226"/>
              <a:gd name="connsiteX3" fmla="*/ 3933006 w 3988174"/>
              <a:gd name="connsiteY3" fmla="*/ 947886 h 3369226"/>
              <a:gd name="connsiteX4" fmla="*/ 3591758 w 3988174"/>
              <a:gd name="connsiteY4" fmla="*/ 2983372 h 3369226"/>
              <a:gd name="connsiteX5" fmla="*/ 3385622 w 3988174"/>
              <a:gd name="connsiteY5" fmla="*/ 3036229 h 3369226"/>
              <a:gd name="connsiteX6" fmla="*/ 3274625 w 3988174"/>
              <a:gd name="connsiteY6" fmla="*/ 3369218 h 3369226"/>
              <a:gd name="connsiteX7" fmla="*/ 142710 w 3988174"/>
              <a:gd name="connsiteY7" fmla="*/ 1424120 h 3369226"/>
              <a:gd name="connsiteX8" fmla="*/ 0 w 3988174"/>
              <a:gd name="connsiteY8" fmla="*/ 0 h 3369226"/>
              <a:gd name="connsiteX0" fmla="*/ 0 w 3988174"/>
              <a:gd name="connsiteY0" fmla="*/ 0 h 3369423"/>
              <a:gd name="connsiteX1" fmla="*/ 3860998 w 3988174"/>
              <a:gd name="connsiteY1" fmla="*/ 9525 h 3369423"/>
              <a:gd name="connsiteX2" fmla="*/ 3988174 w 3988174"/>
              <a:gd name="connsiteY2" fmla="*/ 282457 h 3369423"/>
              <a:gd name="connsiteX3" fmla="*/ 3933006 w 3988174"/>
              <a:gd name="connsiteY3" fmla="*/ 947886 h 3369423"/>
              <a:gd name="connsiteX4" fmla="*/ 3591758 w 3988174"/>
              <a:gd name="connsiteY4" fmla="*/ 2983372 h 3369423"/>
              <a:gd name="connsiteX5" fmla="*/ 3385622 w 3988174"/>
              <a:gd name="connsiteY5" fmla="*/ 3036229 h 3369423"/>
              <a:gd name="connsiteX6" fmla="*/ 3274625 w 3988174"/>
              <a:gd name="connsiteY6" fmla="*/ 3369218 h 3369423"/>
              <a:gd name="connsiteX7" fmla="*/ 2566361 w 3988174"/>
              <a:gd name="connsiteY7" fmla="*/ 2602813 h 3369423"/>
              <a:gd name="connsiteX8" fmla="*/ 142710 w 3988174"/>
              <a:gd name="connsiteY8" fmla="*/ 1424120 h 3369423"/>
              <a:gd name="connsiteX9" fmla="*/ 0 w 3988174"/>
              <a:gd name="connsiteY9" fmla="*/ 0 h 3369423"/>
              <a:gd name="connsiteX0" fmla="*/ 0 w 3988174"/>
              <a:gd name="connsiteY0" fmla="*/ 0 h 3369423"/>
              <a:gd name="connsiteX1" fmla="*/ 3860998 w 3988174"/>
              <a:gd name="connsiteY1" fmla="*/ 9525 h 3369423"/>
              <a:gd name="connsiteX2" fmla="*/ 3988174 w 3988174"/>
              <a:gd name="connsiteY2" fmla="*/ 282457 h 3369423"/>
              <a:gd name="connsiteX3" fmla="*/ 3933006 w 3988174"/>
              <a:gd name="connsiteY3" fmla="*/ 947886 h 3369423"/>
              <a:gd name="connsiteX4" fmla="*/ 3926053 w 3988174"/>
              <a:gd name="connsiteY4" fmla="*/ 1913702 h 3369423"/>
              <a:gd name="connsiteX5" fmla="*/ 3591758 w 3988174"/>
              <a:gd name="connsiteY5" fmla="*/ 2983372 h 3369423"/>
              <a:gd name="connsiteX6" fmla="*/ 3385622 w 3988174"/>
              <a:gd name="connsiteY6" fmla="*/ 3036229 h 3369423"/>
              <a:gd name="connsiteX7" fmla="*/ 3274625 w 3988174"/>
              <a:gd name="connsiteY7" fmla="*/ 3369218 h 3369423"/>
              <a:gd name="connsiteX8" fmla="*/ 2566361 w 3988174"/>
              <a:gd name="connsiteY8" fmla="*/ 2602813 h 3369423"/>
              <a:gd name="connsiteX9" fmla="*/ 142710 w 3988174"/>
              <a:gd name="connsiteY9" fmla="*/ 1424120 h 3369423"/>
              <a:gd name="connsiteX10" fmla="*/ 0 w 3988174"/>
              <a:gd name="connsiteY10" fmla="*/ 0 h 3369423"/>
              <a:gd name="connsiteX0" fmla="*/ 0 w 3988174"/>
              <a:gd name="connsiteY0" fmla="*/ 0 h 3369423"/>
              <a:gd name="connsiteX1" fmla="*/ 3860998 w 3988174"/>
              <a:gd name="connsiteY1" fmla="*/ 9525 h 3369423"/>
              <a:gd name="connsiteX2" fmla="*/ 3988174 w 3988174"/>
              <a:gd name="connsiteY2" fmla="*/ 282457 h 3369423"/>
              <a:gd name="connsiteX3" fmla="*/ 3933006 w 3988174"/>
              <a:gd name="connsiteY3" fmla="*/ 947886 h 3369423"/>
              <a:gd name="connsiteX4" fmla="*/ 3926053 w 3988174"/>
              <a:gd name="connsiteY4" fmla="*/ 1913702 h 3369423"/>
              <a:gd name="connsiteX5" fmla="*/ 3746344 w 3988174"/>
              <a:gd name="connsiteY5" fmla="*/ 2732962 h 3369423"/>
              <a:gd name="connsiteX6" fmla="*/ 3591758 w 3988174"/>
              <a:gd name="connsiteY6" fmla="*/ 2983372 h 3369423"/>
              <a:gd name="connsiteX7" fmla="*/ 3385622 w 3988174"/>
              <a:gd name="connsiteY7" fmla="*/ 3036229 h 3369423"/>
              <a:gd name="connsiteX8" fmla="*/ 3274625 w 3988174"/>
              <a:gd name="connsiteY8" fmla="*/ 3369218 h 3369423"/>
              <a:gd name="connsiteX9" fmla="*/ 2566361 w 3988174"/>
              <a:gd name="connsiteY9" fmla="*/ 2602813 h 3369423"/>
              <a:gd name="connsiteX10" fmla="*/ 142710 w 3988174"/>
              <a:gd name="connsiteY10" fmla="*/ 1424120 h 3369423"/>
              <a:gd name="connsiteX11" fmla="*/ 0 w 3988174"/>
              <a:gd name="connsiteY11" fmla="*/ 0 h 3369423"/>
              <a:gd name="connsiteX0" fmla="*/ 0 w 3988174"/>
              <a:gd name="connsiteY0" fmla="*/ 0 h 3369578"/>
              <a:gd name="connsiteX1" fmla="*/ 3860998 w 3988174"/>
              <a:gd name="connsiteY1" fmla="*/ 9525 h 3369578"/>
              <a:gd name="connsiteX2" fmla="*/ 3988174 w 3988174"/>
              <a:gd name="connsiteY2" fmla="*/ 282457 h 3369578"/>
              <a:gd name="connsiteX3" fmla="*/ 3933006 w 3988174"/>
              <a:gd name="connsiteY3" fmla="*/ 947886 h 3369578"/>
              <a:gd name="connsiteX4" fmla="*/ 3926053 w 3988174"/>
              <a:gd name="connsiteY4" fmla="*/ 1913702 h 3369578"/>
              <a:gd name="connsiteX5" fmla="*/ 3746344 w 3988174"/>
              <a:gd name="connsiteY5" fmla="*/ 2732962 h 3369578"/>
              <a:gd name="connsiteX6" fmla="*/ 3591758 w 3988174"/>
              <a:gd name="connsiteY6" fmla="*/ 2983372 h 3369578"/>
              <a:gd name="connsiteX7" fmla="*/ 3385622 w 3988174"/>
              <a:gd name="connsiteY7" fmla="*/ 3036229 h 3369578"/>
              <a:gd name="connsiteX8" fmla="*/ 3274625 w 3988174"/>
              <a:gd name="connsiteY8" fmla="*/ 3369218 h 3369578"/>
              <a:gd name="connsiteX9" fmla="*/ 3027510 w 3988174"/>
              <a:gd name="connsiteY9" fmla="*/ 2775247 h 3369578"/>
              <a:gd name="connsiteX10" fmla="*/ 2566361 w 3988174"/>
              <a:gd name="connsiteY10" fmla="*/ 2602813 h 3369578"/>
              <a:gd name="connsiteX11" fmla="*/ 142710 w 3988174"/>
              <a:gd name="connsiteY11" fmla="*/ 1424120 h 3369578"/>
              <a:gd name="connsiteX12" fmla="*/ 0 w 3988174"/>
              <a:gd name="connsiteY12" fmla="*/ 0 h 3369578"/>
              <a:gd name="connsiteX0" fmla="*/ 0 w 3988174"/>
              <a:gd name="connsiteY0" fmla="*/ 0 h 3369578"/>
              <a:gd name="connsiteX1" fmla="*/ 3860998 w 3988174"/>
              <a:gd name="connsiteY1" fmla="*/ 9525 h 3369578"/>
              <a:gd name="connsiteX2" fmla="*/ 3988174 w 3988174"/>
              <a:gd name="connsiteY2" fmla="*/ 282457 h 3369578"/>
              <a:gd name="connsiteX3" fmla="*/ 3933006 w 3988174"/>
              <a:gd name="connsiteY3" fmla="*/ 947886 h 3369578"/>
              <a:gd name="connsiteX4" fmla="*/ 3926053 w 3988174"/>
              <a:gd name="connsiteY4" fmla="*/ 1913702 h 3369578"/>
              <a:gd name="connsiteX5" fmla="*/ 3746344 w 3988174"/>
              <a:gd name="connsiteY5" fmla="*/ 2732962 h 3369578"/>
              <a:gd name="connsiteX6" fmla="*/ 3591758 w 3988174"/>
              <a:gd name="connsiteY6" fmla="*/ 2983372 h 3369578"/>
              <a:gd name="connsiteX7" fmla="*/ 3385622 w 3988174"/>
              <a:gd name="connsiteY7" fmla="*/ 3036229 h 3369578"/>
              <a:gd name="connsiteX8" fmla="*/ 3274625 w 3988174"/>
              <a:gd name="connsiteY8" fmla="*/ 3369218 h 3369578"/>
              <a:gd name="connsiteX9" fmla="*/ 3027510 w 3988174"/>
              <a:gd name="connsiteY9" fmla="*/ 2775247 h 3369578"/>
              <a:gd name="connsiteX10" fmla="*/ 2566361 w 3988174"/>
              <a:gd name="connsiteY10" fmla="*/ 2602813 h 3369578"/>
              <a:gd name="connsiteX11" fmla="*/ 1314992 w 3988174"/>
              <a:gd name="connsiteY11" fmla="*/ 1918987 h 3369578"/>
              <a:gd name="connsiteX12" fmla="*/ 142710 w 3988174"/>
              <a:gd name="connsiteY12" fmla="*/ 1424120 h 3369578"/>
              <a:gd name="connsiteX13" fmla="*/ 0 w 3988174"/>
              <a:gd name="connsiteY13" fmla="*/ 0 h 3369578"/>
              <a:gd name="connsiteX0" fmla="*/ 0 w 3988174"/>
              <a:gd name="connsiteY0" fmla="*/ 0 h 3369578"/>
              <a:gd name="connsiteX1" fmla="*/ 3860998 w 3988174"/>
              <a:gd name="connsiteY1" fmla="*/ 9525 h 3369578"/>
              <a:gd name="connsiteX2" fmla="*/ 3988174 w 3988174"/>
              <a:gd name="connsiteY2" fmla="*/ 282457 h 3369578"/>
              <a:gd name="connsiteX3" fmla="*/ 3933006 w 3988174"/>
              <a:gd name="connsiteY3" fmla="*/ 947886 h 3369578"/>
              <a:gd name="connsiteX4" fmla="*/ 3926053 w 3988174"/>
              <a:gd name="connsiteY4" fmla="*/ 1913702 h 3369578"/>
              <a:gd name="connsiteX5" fmla="*/ 3746344 w 3988174"/>
              <a:gd name="connsiteY5" fmla="*/ 2732962 h 3369578"/>
              <a:gd name="connsiteX6" fmla="*/ 3591758 w 3988174"/>
              <a:gd name="connsiteY6" fmla="*/ 2983372 h 3369578"/>
              <a:gd name="connsiteX7" fmla="*/ 3385622 w 3988174"/>
              <a:gd name="connsiteY7" fmla="*/ 3036229 h 3369578"/>
              <a:gd name="connsiteX8" fmla="*/ 3274625 w 3988174"/>
              <a:gd name="connsiteY8" fmla="*/ 3369218 h 3369578"/>
              <a:gd name="connsiteX9" fmla="*/ 3027510 w 3988174"/>
              <a:gd name="connsiteY9" fmla="*/ 2775247 h 3369578"/>
              <a:gd name="connsiteX10" fmla="*/ 2566361 w 3988174"/>
              <a:gd name="connsiteY10" fmla="*/ 2602813 h 3369578"/>
              <a:gd name="connsiteX11" fmla="*/ 1314992 w 3988174"/>
              <a:gd name="connsiteY11" fmla="*/ 1918987 h 3369578"/>
              <a:gd name="connsiteX12" fmla="*/ 707154 w 3988174"/>
              <a:gd name="connsiteY12" fmla="*/ 1802705 h 3369578"/>
              <a:gd name="connsiteX13" fmla="*/ 142710 w 3988174"/>
              <a:gd name="connsiteY13" fmla="*/ 1424120 h 3369578"/>
              <a:gd name="connsiteX14" fmla="*/ 0 w 3988174"/>
              <a:gd name="connsiteY14" fmla="*/ 0 h 3369578"/>
              <a:gd name="connsiteX0" fmla="*/ 0 w 3988174"/>
              <a:gd name="connsiteY0" fmla="*/ 0 h 3369578"/>
              <a:gd name="connsiteX1" fmla="*/ 3860998 w 3988174"/>
              <a:gd name="connsiteY1" fmla="*/ 9525 h 3369578"/>
              <a:gd name="connsiteX2" fmla="*/ 3988174 w 3988174"/>
              <a:gd name="connsiteY2" fmla="*/ 282457 h 3369578"/>
              <a:gd name="connsiteX3" fmla="*/ 3933006 w 3988174"/>
              <a:gd name="connsiteY3" fmla="*/ 947886 h 3369578"/>
              <a:gd name="connsiteX4" fmla="*/ 3926053 w 3988174"/>
              <a:gd name="connsiteY4" fmla="*/ 1913702 h 3369578"/>
              <a:gd name="connsiteX5" fmla="*/ 3746344 w 3988174"/>
              <a:gd name="connsiteY5" fmla="*/ 2732962 h 3369578"/>
              <a:gd name="connsiteX6" fmla="*/ 3591758 w 3988174"/>
              <a:gd name="connsiteY6" fmla="*/ 2983372 h 3369578"/>
              <a:gd name="connsiteX7" fmla="*/ 3385622 w 3988174"/>
              <a:gd name="connsiteY7" fmla="*/ 3036229 h 3369578"/>
              <a:gd name="connsiteX8" fmla="*/ 3274625 w 3988174"/>
              <a:gd name="connsiteY8" fmla="*/ 3369218 h 3369578"/>
              <a:gd name="connsiteX9" fmla="*/ 3027510 w 3988174"/>
              <a:gd name="connsiteY9" fmla="*/ 2775247 h 3369578"/>
              <a:gd name="connsiteX10" fmla="*/ 2566361 w 3988174"/>
              <a:gd name="connsiteY10" fmla="*/ 2602813 h 3369578"/>
              <a:gd name="connsiteX11" fmla="*/ 1314992 w 3988174"/>
              <a:gd name="connsiteY11" fmla="*/ 1918987 h 3369578"/>
              <a:gd name="connsiteX12" fmla="*/ 712440 w 3988174"/>
              <a:gd name="connsiteY12" fmla="*/ 1844989 h 3369578"/>
              <a:gd name="connsiteX13" fmla="*/ 142710 w 3988174"/>
              <a:gd name="connsiteY13" fmla="*/ 1424120 h 3369578"/>
              <a:gd name="connsiteX14" fmla="*/ 0 w 3988174"/>
              <a:gd name="connsiteY14" fmla="*/ 0 h 3369578"/>
              <a:gd name="connsiteX0" fmla="*/ 0 w 3988174"/>
              <a:gd name="connsiteY0" fmla="*/ 0 h 3369578"/>
              <a:gd name="connsiteX1" fmla="*/ 3860998 w 3988174"/>
              <a:gd name="connsiteY1" fmla="*/ 9525 h 3369578"/>
              <a:gd name="connsiteX2" fmla="*/ 3988174 w 3988174"/>
              <a:gd name="connsiteY2" fmla="*/ 282457 h 3369578"/>
              <a:gd name="connsiteX3" fmla="*/ 3933006 w 3988174"/>
              <a:gd name="connsiteY3" fmla="*/ 947886 h 3369578"/>
              <a:gd name="connsiteX4" fmla="*/ 3926053 w 3988174"/>
              <a:gd name="connsiteY4" fmla="*/ 1913702 h 3369578"/>
              <a:gd name="connsiteX5" fmla="*/ 3746344 w 3988174"/>
              <a:gd name="connsiteY5" fmla="*/ 2732962 h 3369578"/>
              <a:gd name="connsiteX6" fmla="*/ 3591758 w 3988174"/>
              <a:gd name="connsiteY6" fmla="*/ 2983372 h 3369578"/>
              <a:gd name="connsiteX7" fmla="*/ 3385622 w 3988174"/>
              <a:gd name="connsiteY7" fmla="*/ 3036229 h 3369578"/>
              <a:gd name="connsiteX8" fmla="*/ 3274625 w 3988174"/>
              <a:gd name="connsiteY8" fmla="*/ 3369218 h 3369578"/>
              <a:gd name="connsiteX9" fmla="*/ 3027510 w 3988174"/>
              <a:gd name="connsiteY9" fmla="*/ 2775247 h 3369578"/>
              <a:gd name="connsiteX10" fmla="*/ 2566361 w 3988174"/>
              <a:gd name="connsiteY10" fmla="*/ 2602813 h 3369578"/>
              <a:gd name="connsiteX11" fmla="*/ 1314992 w 3988174"/>
              <a:gd name="connsiteY11" fmla="*/ 1918987 h 3369578"/>
              <a:gd name="connsiteX12" fmla="*/ 712440 w 3988174"/>
              <a:gd name="connsiteY12" fmla="*/ 1844989 h 3369578"/>
              <a:gd name="connsiteX13" fmla="*/ 294881 w 3988174"/>
              <a:gd name="connsiteY13" fmla="*/ 1453859 h 3369578"/>
              <a:gd name="connsiteX14" fmla="*/ 142710 w 3988174"/>
              <a:gd name="connsiteY14" fmla="*/ 1424120 h 3369578"/>
              <a:gd name="connsiteX15" fmla="*/ 0 w 3988174"/>
              <a:gd name="connsiteY15" fmla="*/ 0 h 3369578"/>
              <a:gd name="connsiteX0" fmla="*/ 0 w 3988174"/>
              <a:gd name="connsiteY0" fmla="*/ 0 h 3369578"/>
              <a:gd name="connsiteX1" fmla="*/ 3860998 w 3988174"/>
              <a:gd name="connsiteY1" fmla="*/ 9525 h 3369578"/>
              <a:gd name="connsiteX2" fmla="*/ 3988174 w 3988174"/>
              <a:gd name="connsiteY2" fmla="*/ 282457 h 3369578"/>
              <a:gd name="connsiteX3" fmla="*/ 3933006 w 3988174"/>
              <a:gd name="connsiteY3" fmla="*/ 947886 h 3369578"/>
              <a:gd name="connsiteX4" fmla="*/ 3926053 w 3988174"/>
              <a:gd name="connsiteY4" fmla="*/ 1913702 h 3369578"/>
              <a:gd name="connsiteX5" fmla="*/ 3746344 w 3988174"/>
              <a:gd name="connsiteY5" fmla="*/ 2732962 h 3369578"/>
              <a:gd name="connsiteX6" fmla="*/ 3591758 w 3988174"/>
              <a:gd name="connsiteY6" fmla="*/ 2983372 h 3369578"/>
              <a:gd name="connsiteX7" fmla="*/ 3385622 w 3988174"/>
              <a:gd name="connsiteY7" fmla="*/ 3036229 h 3369578"/>
              <a:gd name="connsiteX8" fmla="*/ 3274625 w 3988174"/>
              <a:gd name="connsiteY8" fmla="*/ 3369218 h 3369578"/>
              <a:gd name="connsiteX9" fmla="*/ 3027510 w 3988174"/>
              <a:gd name="connsiteY9" fmla="*/ 2775247 h 3369578"/>
              <a:gd name="connsiteX10" fmla="*/ 2566361 w 3988174"/>
              <a:gd name="connsiteY10" fmla="*/ 2602813 h 3369578"/>
              <a:gd name="connsiteX11" fmla="*/ 1314992 w 3988174"/>
              <a:gd name="connsiteY11" fmla="*/ 1918987 h 3369578"/>
              <a:gd name="connsiteX12" fmla="*/ 712440 w 3988174"/>
              <a:gd name="connsiteY12" fmla="*/ 1844989 h 3369578"/>
              <a:gd name="connsiteX13" fmla="*/ 294881 w 3988174"/>
              <a:gd name="connsiteY13" fmla="*/ 1453859 h 3369578"/>
              <a:gd name="connsiteX14" fmla="*/ 142710 w 3988174"/>
              <a:gd name="connsiteY14" fmla="*/ 1424120 h 3369578"/>
              <a:gd name="connsiteX15" fmla="*/ 279024 w 3988174"/>
              <a:gd name="connsiteY15" fmla="*/ 1316434 h 3369578"/>
              <a:gd name="connsiteX16" fmla="*/ 0 w 3988174"/>
              <a:gd name="connsiteY16" fmla="*/ 0 h 3369578"/>
              <a:gd name="connsiteX0" fmla="*/ 0 w 3988174"/>
              <a:gd name="connsiteY0" fmla="*/ 4953 h 3374531"/>
              <a:gd name="connsiteX1" fmla="*/ 1288564 w 3988174"/>
              <a:gd name="connsiteY1" fmla="*/ 0 h 3374531"/>
              <a:gd name="connsiteX2" fmla="*/ 3860998 w 3988174"/>
              <a:gd name="connsiteY2" fmla="*/ 14478 h 3374531"/>
              <a:gd name="connsiteX3" fmla="*/ 3988174 w 3988174"/>
              <a:gd name="connsiteY3" fmla="*/ 287410 h 3374531"/>
              <a:gd name="connsiteX4" fmla="*/ 3933006 w 3988174"/>
              <a:gd name="connsiteY4" fmla="*/ 952839 h 3374531"/>
              <a:gd name="connsiteX5" fmla="*/ 3926053 w 3988174"/>
              <a:gd name="connsiteY5" fmla="*/ 1918655 h 3374531"/>
              <a:gd name="connsiteX6" fmla="*/ 3746344 w 3988174"/>
              <a:gd name="connsiteY6" fmla="*/ 2737915 h 3374531"/>
              <a:gd name="connsiteX7" fmla="*/ 3591758 w 3988174"/>
              <a:gd name="connsiteY7" fmla="*/ 2988325 h 3374531"/>
              <a:gd name="connsiteX8" fmla="*/ 3385622 w 3988174"/>
              <a:gd name="connsiteY8" fmla="*/ 3041182 h 3374531"/>
              <a:gd name="connsiteX9" fmla="*/ 3274625 w 3988174"/>
              <a:gd name="connsiteY9" fmla="*/ 3374171 h 3374531"/>
              <a:gd name="connsiteX10" fmla="*/ 3027510 w 3988174"/>
              <a:gd name="connsiteY10" fmla="*/ 2780200 h 3374531"/>
              <a:gd name="connsiteX11" fmla="*/ 2566361 w 3988174"/>
              <a:gd name="connsiteY11" fmla="*/ 2607766 h 3374531"/>
              <a:gd name="connsiteX12" fmla="*/ 1314992 w 3988174"/>
              <a:gd name="connsiteY12" fmla="*/ 1923940 h 3374531"/>
              <a:gd name="connsiteX13" fmla="*/ 712440 w 3988174"/>
              <a:gd name="connsiteY13" fmla="*/ 1849942 h 3374531"/>
              <a:gd name="connsiteX14" fmla="*/ 294881 w 3988174"/>
              <a:gd name="connsiteY14" fmla="*/ 1458812 h 3374531"/>
              <a:gd name="connsiteX15" fmla="*/ 142710 w 3988174"/>
              <a:gd name="connsiteY15" fmla="*/ 1429073 h 3374531"/>
              <a:gd name="connsiteX16" fmla="*/ 279024 w 3988174"/>
              <a:gd name="connsiteY16" fmla="*/ 1321387 h 3374531"/>
              <a:gd name="connsiteX17" fmla="*/ 0 w 3988174"/>
              <a:gd name="connsiteY17" fmla="*/ 4953 h 3374531"/>
              <a:gd name="connsiteX0" fmla="*/ 1141837 w 3845623"/>
              <a:gd name="connsiteY0" fmla="*/ 359085 h 3374531"/>
              <a:gd name="connsiteX1" fmla="*/ 1146013 w 3845623"/>
              <a:gd name="connsiteY1" fmla="*/ 0 h 3374531"/>
              <a:gd name="connsiteX2" fmla="*/ 3718447 w 3845623"/>
              <a:gd name="connsiteY2" fmla="*/ 14478 h 3374531"/>
              <a:gd name="connsiteX3" fmla="*/ 3845623 w 3845623"/>
              <a:gd name="connsiteY3" fmla="*/ 287410 h 3374531"/>
              <a:gd name="connsiteX4" fmla="*/ 3790455 w 3845623"/>
              <a:gd name="connsiteY4" fmla="*/ 952839 h 3374531"/>
              <a:gd name="connsiteX5" fmla="*/ 3783502 w 3845623"/>
              <a:gd name="connsiteY5" fmla="*/ 1918655 h 3374531"/>
              <a:gd name="connsiteX6" fmla="*/ 3603793 w 3845623"/>
              <a:gd name="connsiteY6" fmla="*/ 2737915 h 3374531"/>
              <a:gd name="connsiteX7" fmla="*/ 3449207 w 3845623"/>
              <a:gd name="connsiteY7" fmla="*/ 2988325 h 3374531"/>
              <a:gd name="connsiteX8" fmla="*/ 3243071 w 3845623"/>
              <a:gd name="connsiteY8" fmla="*/ 3041182 h 3374531"/>
              <a:gd name="connsiteX9" fmla="*/ 3132074 w 3845623"/>
              <a:gd name="connsiteY9" fmla="*/ 3374171 h 3374531"/>
              <a:gd name="connsiteX10" fmla="*/ 2884959 w 3845623"/>
              <a:gd name="connsiteY10" fmla="*/ 2780200 h 3374531"/>
              <a:gd name="connsiteX11" fmla="*/ 2423810 w 3845623"/>
              <a:gd name="connsiteY11" fmla="*/ 2607766 h 3374531"/>
              <a:gd name="connsiteX12" fmla="*/ 1172441 w 3845623"/>
              <a:gd name="connsiteY12" fmla="*/ 1923940 h 3374531"/>
              <a:gd name="connsiteX13" fmla="*/ 569889 w 3845623"/>
              <a:gd name="connsiteY13" fmla="*/ 1849942 h 3374531"/>
              <a:gd name="connsiteX14" fmla="*/ 152330 w 3845623"/>
              <a:gd name="connsiteY14" fmla="*/ 1458812 h 3374531"/>
              <a:gd name="connsiteX15" fmla="*/ 159 w 3845623"/>
              <a:gd name="connsiteY15" fmla="*/ 1429073 h 3374531"/>
              <a:gd name="connsiteX16" fmla="*/ 136473 w 3845623"/>
              <a:gd name="connsiteY16" fmla="*/ 1321387 h 3374531"/>
              <a:gd name="connsiteX17" fmla="*/ 1141837 w 3845623"/>
              <a:gd name="connsiteY17" fmla="*/ 359085 h 3374531"/>
              <a:gd name="connsiteX0" fmla="*/ 1091923 w 3795709"/>
              <a:gd name="connsiteY0" fmla="*/ 359085 h 3374531"/>
              <a:gd name="connsiteX1" fmla="*/ 1096099 w 3795709"/>
              <a:gd name="connsiteY1" fmla="*/ 0 h 3374531"/>
              <a:gd name="connsiteX2" fmla="*/ 3668533 w 3795709"/>
              <a:gd name="connsiteY2" fmla="*/ 14478 h 3374531"/>
              <a:gd name="connsiteX3" fmla="*/ 3795709 w 3795709"/>
              <a:gd name="connsiteY3" fmla="*/ 287410 h 3374531"/>
              <a:gd name="connsiteX4" fmla="*/ 3740541 w 3795709"/>
              <a:gd name="connsiteY4" fmla="*/ 952839 h 3374531"/>
              <a:gd name="connsiteX5" fmla="*/ 3733588 w 3795709"/>
              <a:gd name="connsiteY5" fmla="*/ 1918655 h 3374531"/>
              <a:gd name="connsiteX6" fmla="*/ 3553879 w 3795709"/>
              <a:gd name="connsiteY6" fmla="*/ 2737915 h 3374531"/>
              <a:gd name="connsiteX7" fmla="*/ 3399293 w 3795709"/>
              <a:gd name="connsiteY7" fmla="*/ 2988325 h 3374531"/>
              <a:gd name="connsiteX8" fmla="*/ 3193157 w 3795709"/>
              <a:gd name="connsiteY8" fmla="*/ 3041182 h 3374531"/>
              <a:gd name="connsiteX9" fmla="*/ 3082160 w 3795709"/>
              <a:gd name="connsiteY9" fmla="*/ 3374171 h 3374531"/>
              <a:gd name="connsiteX10" fmla="*/ 2835045 w 3795709"/>
              <a:gd name="connsiteY10" fmla="*/ 2780200 h 3374531"/>
              <a:gd name="connsiteX11" fmla="*/ 2373896 w 3795709"/>
              <a:gd name="connsiteY11" fmla="*/ 2607766 h 3374531"/>
              <a:gd name="connsiteX12" fmla="*/ 1122527 w 3795709"/>
              <a:gd name="connsiteY12" fmla="*/ 1923940 h 3374531"/>
              <a:gd name="connsiteX13" fmla="*/ 519975 w 3795709"/>
              <a:gd name="connsiteY13" fmla="*/ 1849942 h 3374531"/>
              <a:gd name="connsiteX14" fmla="*/ 102416 w 3795709"/>
              <a:gd name="connsiteY14" fmla="*/ 1458812 h 3374531"/>
              <a:gd name="connsiteX15" fmla="*/ 86559 w 3795709"/>
              <a:gd name="connsiteY15" fmla="*/ 1321387 h 3374531"/>
              <a:gd name="connsiteX16" fmla="*/ 1091923 w 3795709"/>
              <a:gd name="connsiteY16" fmla="*/ 359085 h 3374531"/>
              <a:gd name="connsiteX0" fmla="*/ 1084396 w 3788182"/>
              <a:gd name="connsiteY0" fmla="*/ 359085 h 3374531"/>
              <a:gd name="connsiteX1" fmla="*/ 1088572 w 3788182"/>
              <a:gd name="connsiteY1" fmla="*/ 0 h 3374531"/>
              <a:gd name="connsiteX2" fmla="*/ 3661006 w 3788182"/>
              <a:gd name="connsiteY2" fmla="*/ 14478 h 3374531"/>
              <a:gd name="connsiteX3" fmla="*/ 3788182 w 3788182"/>
              <a:gd name="connsiteY3" fmla="*/ 287410 h 3374531"/>
              <a:gd name="connsiteX4" fmla="*/ 3733014 w 3788182"/>
              <a:gd name="connsiteY4" fmla="*/ 952839 h 3374531"/>
              <a:gd name="connsiteX5" fmla="*/ 3726061 w 3788182"/>
              <a:gd name="connsiteY5" fmla="*/ 1918655 h 3374531"/>
              <a:gd name="connsiteX6" fmla="*/ 3546352 w 3788182"/>
              <a:gd name="connsiteY6" fmla="*/ 2737915 h 3374531"/>
              <a:gd name="connsiteX7" fmla="*/ 3391766 w 3788182"/>
              <a:gd name="connsiteY7" fmla="*/ 2988325 h 3374531"/>
              <a:gd name="connsiteX8" fmla="*/ 3185630 w 3788182"/>
              <a:gd name="connsiteY8" fmla="*/ 3041182 h 3374531"/>
              <a:gd name="connsiteX9" fmla="*/ 3074633 w 3788182"/>
              <a:gd name="connsiteY9" fmla="*/ 3374171 h 3374531"/>
              <a:gd name="connsiteX10" fmla="*/ 2827518 w 3788182"/>
              <a:gd name="connsiteY10" fmla="*/ 2780200 h 3374531"/>
              <a:gd name="connsiteX11" fmla="*/ 2366369 w 3788182"/>
              <a:gd name="connsiteY11" fmla="*/ 2607766 h 3374531"/>
              <a:gd name="connsiteX12" fmla="*/ 1115000 w 3788182"/>
              <a:gd name="connsiteY12" fmla="*/ 1923940 h 3374531"/>
              <a:gd name="connsiteX13" fmla="*/ 512448 w 3788182"/>
              <a:gd name="connsiteY13" fmla="*/ 1849942 h 3374531"/>
              <a:gd name="connsiteX14" fmla="*/ 94889 w 3788182"/>
              <a:gd name="connsiteY14" fmla="*/ 1458812 h 3374531"/>
              <a:gd name="connsiteX15" fmla="*/ 89603 w 3788182"/>
              <a:gd name="connsiteY15" fmla="*/ 1405957 h 3374531"/>
              <a:gd name="connsiteX16" fmla="*/ 79032 w 3788182"/>
              <a:gd name="connsiteY16" fmla="*/ 1321387 h 3374531"/>
              <a:gd name="connsiteX17" fmla="*/ 1084396 w 3788182"/>
              <a:gd name="connsiteY17" fmla="*/ 359085 h 3374531"/>
              <a:gd name="connsiteX0" fmla="*/ 1091922 w 3795708"/>
              <a:gd name="connsiteY0" fmla="*/ 359085 h 3374531"/>
              <a:gd name="connsiteX1" fmla="*/ 1096098 w 3795708"/>
              <a:gd name="connsiteY1" fmla="*/ 0 h 3374531"/>
              <a:gd name="connsiteX2" fmla="*/ 3668532 w 3795708"/>
              <a:gd name="connsiteY2" fmla="*/ 14478 h 3374531"/>
              <a:gd name="connsiteX3" fmla="*/ 3795708 w 3795708"/>
              <a:gd name="connsiteY3" fmla="*/ 287410 h 3374531"/>
              <a:gd name="connsiteX4" fmla="*/ 3740540 w 3795708"/>
              <a:gd name="connsiteY4" fmla="*/ 952839 h 3374531"/>
              <a:gd name="connsiteX5" fmla="*/ 3733587 w 3795708"/>
              <a:gd name="connsiteY5" fmla="*/ 1918655 h 3374531"/>
              <a:gd name="connsiteX6" fmla="*/ 3553878 w 3795708"/>
              <a:gd name="connsiteY6" fmla="*/ 2737915 h 3374531"/>
              <a:gd name="connsiteX7" fmla="*/ 3399292 w 3795708"/>
              <a:gd name="connsiteY7" fmla="*/ 2988325 h 3374531"/>
              <a:gd name="connsiteX8" fmla="*/ 3193156 w 3795708"/>
              <a:gd name="connsiteY8" fmla="*/ 3041182 h 3374531"/>
              <a:gd name="connsiteX9" fmla="*/ 3082159 w 3795708"/>
              <a:gd name="connsiteY9" fmla="*/ 3374171 h 3374531"/>
              <a:gd name="connsiteX10" fmla="*/ 2835044 w 3795708"/>
              <a:gd name="connsiteY10" fmla="*/ 2780200 h 3374531"/>
              <a:gd name="connsiteX11" fmla="*/ 2373895 w 3795708"/>
              <a:gd name="connsiteY11" fmla="*/ 2607766 h 3374531"/>
              <a:gd name="connsiteX12" fmla="*/ 1122526 w 3795708"/>
              <a:gd name="connsiteY12" fmla="*/ 1923940 h 3374531"/>
              <a:gd name="connsiteX13" fmla="*/ 519974 w 3795708"/>
              <a:gd name="connsiteY13" fmla="*/ 1849942 h 3374531"/>
              <a:gd name="connsiteX14" fmla="*/ 102415 w 3795708"/>
              <a:gd name="connsiteY14" fmla="*/ 1458812 h 3374531"/>
              <a:gd name="connsiteX15" fmla="*/ 86558 w 3795708"/>
              <a:gd name="connsiteY15" fmla="*/ 1321387 h 3374531"/>
              <a:gd name="connsiteX16" fmla="*/ 1091922 w 3795708"/>
              <a:gd name="connsiteY16" fmla="*/ 359085 h 3374531"/>
              <a:gd name="connsiteX0" fmla="*/ 989507 w 3693293"/>
              <a:gd name="connsiteY0" fmla="*/ 359085 h 3374531"/>
              <a:gd name="connsiteX1" fmla="*/ 993683 w 3693293"/>
              <a:gd name="connsiteY1" fmla="*/ 0 h 3374531"/>
              <a:gd name="connsiteX2" fmla="*/ 3566117 w 3693293"/>
              <a:gd name="connsiteY2" fmla="*/ 14478 h 3374531"/>
              <a:gd name="connsiteX3" fmla="*/ 3693293 w 3693293"/>
              <a:gd name="connsiteY3" fmla="*/ 287410 h 3374531"/>
              <a:gd name="connsiteX4" fmla="*/ 3638125 w 3693293"/>
              <a:gd name="connsiteY4" fmla="*/ 952839 h 3374531"/>
              <a:gd name="connsiteX5" fmla="*/ 3631172 w 3693293"/>
              <a:gd name="connsiteY5" fmla="*/ 1918655 h 3374531"/>
              <a:gd name="connsiteX6" fmla="*/ 3451463 w 3693293"/>
              <a:gd name="connsiteY6" fmla="*/ 2737915 h 3374531"/>
              <a:gd name="connsiteX7" fmla="*/ 3296877 w 3693293"/>
              <a:gd name="connsiteY7" fmla="*/ 2988325 h 3374531"/>
              <a:gd name="connsiteX8" fmla="*/ 3090741 w 3693293"/>
              <a:gd name="connsiteY8" fmla="*/ 3041182 h 3374531"/>
              <a:gd name="connsiteX9" fmla="*/ 2979744 w 3693293"/>
              <a:gd name="connsiteY9" fmla="*/ 3374171 h 3374531"/>
              <a:gd name="connsiteX10" fmla="*/ 2732629 w 3693293"/>
              <a:gd name="connsiteY10" fmla="*/ 2780200 h 3374531"/>
              <a:gd name="connsiteX11" fmla="*/ 2271480 w 3693293"/>
              <a:gd name="connsiteY11" fmla="*/ 2607766 h 3374531"/>
              <a:gd name="connsiteX12" fmla="*/ 1020111 w 3693293"/>
              <a:gd name="connsiteY12" fmla="*/ 1923940 h 3374531"/>
              <a:gd name="connsiteX13" fmla="*/ 417559 w 3693293"/>
              <a:gd name="connsiteY13" fmla="*/ 1849942 h 3374531"/>
              <a:gd name="connsiteX14" fmla="*/ 0 w 3693293"/>
              <a:gd name="connsiteY14" fmla="*/ 1458812 h 3374531"/>
              <a:gd name="connsiteX15" fmla="*/ 989507 w 3693293"/>
              <a:gd name="connsiteY15" fmla="*/ 359085 h 3374531"/>
              <a:gd name="connsiteX0" fmla="*/ 1021220 w 3725006"/>
              <a:gd name="connsiteY0" fmla="*/ 359085 h 3374531"/>
              <a:gd name="connsiteX1" fmla="*/ 1025396 w 3725006"/>
              <a:gd name="connsiteY1" fmla="*/ 0 h 3374531"/>
              <a:gd name="connsiteX2" fmla="*/ 3597830 w 3725006"/>
              <a:gd name="connsiteY2" fmla="*/ 14478 h 3374531"/>
              <a:gd name="connsiteX3" fmla="*/ 3725006 w 3725006"/>
              <a:gd name="connsiteY3" fmla="*/ 287410 h 3374531"/>
              <a:gd name="connsiteX4" fmla="*/ 3669838 w 3725006"/>
              <a:gd name="connsiteY4" fmla="*/ 952839 h 3374531"/>
              <a:gd name="connsiteX5" fmla="*/ 3662885 w 3725006"/>
              <a:gd name="connsiteY5" fmla="*/ 1918655 h 3374531"/>
              <a:gd name="connsiteX6" fmla="*/ 3483176 w 3725006"/>
              <a:gd name="connsiteY6" fmla="*/ 2737915 h 3374531"/>
              <a:gd name="connsiteX7" fmla="*/ 3328590 w 3725006"/>
              <a:gd name="connsiteY7" fmla="*/ 2988325 h 3374531"/>
              <a:gd name="connsiteX8" fmla="*/ 3122454 w 3725006"/>
              <a:gd name="connsiteY8" fmla="*/ 3041182 h 3374531"/>
              <a:gd name="connsiteX9" fmla="*/ 3011457 w 3725006"/>
              <a:gd name="connsiteY9" fmla="*/ 3374171 h 3374531"/>
              <a:gd name="connsiteX10" fmla="*/ 2764342 w 3725006"/>
              <a:gd name="connsiteY10" fmla="*/ 2780200 h 3374531"/>
              <a:gd name="connsiteX11" fmla="*/ 2303193 w 3725006"/>
              <a:gd name="connsiteY11" fmla="*/ 2607766 h 3374531"/>
              <a:gd name="connsiteX12" fmla="*/ 1051824 w 3725006"/>
              <a:gd name="connsiteY12" fmla="*/ 1923940 h 3374531"/>
              <a:gd name="connsiteX13" fmla="*/ 449272 w 3725006"/>
              <a:gd name="connsiteY13" fmla="*/ 1849942 h 3374531"/>
              <a:gd name="connsiteX14" fmla="*/ 0 w 3725006"/>
              <a:gd name="connsiteY14" fmla="*/ 1464098 h 3374531"/>
              <a:gd name="connsiteX15" fmla="*/ 1021220 w 3725006"/>
              <a:gd name="connsiteY15" fmla="*/ 359085 h 3374531"/>
              <a:gd name="connsiteX0" fmla="*/ 1069932 w 3773718"/>
              <a:gd name="connsiteY0" fmla="*/ 359085 h 3374531"/>
              <a:gd name="connsiteX1" fmla="*/ 1074108 w 3773718"/>
              <a:gd name="connsiteY1" fmla="*/ 0 h 3374531"/>
              <a:gd name="connsiteX2" fmla="*/ 3646542 w 3773718"/>
              <a:gd name="connsiteY2" fmla="*/ 14478 h 3374531"/>
              <a:gd name="connsiteX3" fmla="*/ 3773718 w 3773718"/>
              <a:gd name="connsiteY3" fmla="*/ 287410 h 3374531"/>
              <a:gd name="connsiteX4" fmla="*/ 3718550 w 3773718"/>
              <a:gd name="connsiteY4" fmla="*/ 952839 h 3374531"/>
              <a:gd name="connsiteX5" fmla="*/ 3711597 w 3773718"/>
              <a:gd name="connsiteY5" fmla="*/ 1918655 h 3374531"/>
              <a:gd name="connsiteX6" fmla="*/ 3531888 w 3773718"/>
              <a:gd name="connsiteY6" fmla="*/ 2737915 h 3374531"/>
              <a:gd name="connsiteX7" fmla="*/ 3377302 w 3773718"/>
              <a:gd name="connsiteY7" fmla="*/ 2988325 h 3374531"/>
              <a:gd name="connsiteX8" fmla="*/ 3171166 w 3773718"/>
              <a:gd name="connsiteY8" fmla="*/ 3041182 h 3374531"/>
              <a:gd name="connsiteX9" fmla="*/ 3060169 w 3773718"/>
              <a:gd name="connsiteY9" fmla="*/ 3374171 h 3374531"/>
              <a:gd name="connsiteX10" fmla="*/ 2813054 w 3773718"/>
              <a:gd name="connsiteY10" fmla="*/ 2780200 h 3374531"/>
              <a:gd name="connsiteX11" fmla="*/ 2351905 w 3773718"/>
              <a:gd name="connsiteY11" fmla="*/ 2607766 h 3374531"/>
              <a:gd name="connsiteX12" fmla="*/ 1100536 w 3773718"/>
              <a:gd name="connsiteY12" fmla="*/ 1923940 h 3374531"/>
              <a:gd name="connsiteX13" fmla="*/ 497984 w 3773718"/>
              <a:gd name="connsiteY13" fmla="*/ 1849942 h 3374531"/>
              <a:gd name="connsiteX14" fmla="*/ 48712 w 3773718"/>
              <a:gd name="connsiteY14" fmla="*/ 1464098 h 3374531"/>
              <a:gd name="connsiteX15" fmla="*/ 127994 w 3773718"/>
              <a:gd name="connsiteY15" fmla="*/ 1279104 h 3374531"/>
              <a:gd name="connsiteX16" fmla="*/ 1069932 w 3773718"/>
              <a:gd name="connsiteY16" fmla="*/ 359085 h 3374531"/>
              <a:gd name="connsiteX0" fmla="*/ 1069932 w 3773718"/>
              <a:gd name="connsiteY0" fmla="*/ 359085 h 3177723"/>
              <a:gd name="connsiteX1" fmla="*/ 1074108 w 3773718"/>
              <a:gd name="connsiteY1" fmla="*/ 0 h 3177723"/>
              <a:gd name="connsiteX2" fmla="*/ 3646542 w 3773718"/>
              <a:gd name="connsiteY2" fmla="*/ 14478 h 3177723"/>
              <a:gd name="connsiteX3" fmla="*/ 3773718 w 3773718"/>
              <a:gd name="connsiteY3" fmla="*/ 287410 h 3177723"/>
              <a:gd name="connsiteX4" fmla="*/ 3718550 w 3773718"/>
              <a:gd name="connsiteY4" fmla="*/ 952839 h 3177723"/>
              <a:gd name="connsiteX5" fmla="*/ 3711597 w 3773718"/>
              <a:gd name="connsiteY5" fmla="*/ 1918655 h 3177723"/>
              <a:gd name="connsiteX6" fmla="*/ 3531888 w 3773718"/>
              <a:gd name="connsiteY6" fmla="*/ 2737915 h 3177723"/>
              <a:gd name="connsiteX7" fmla="*/ 3377302 w 3773718"/>
              <a:gd name="connsiteY7" fmla="*/ 2988325 h 3177723"/>
              <a:gd name="connsiteX8" fmla="*/ 3171166 w 3773718"/>
              <a:gd name="connsiteY8" fmla="*/ 3041182 h 3177723"/>
              <a:gd name="connsiteX9" fmla="*/ 2813054 w 3773718"/>
              <a:gd name="connsiteY9" fmla="*/ 2780200 h 3177723"/>
              <a:gd name="connsiteX10" fmla="*/ 2351905 w 3773718"/>
              <a:gd name="connsiteY10" fmla="*/ 2607766 h 3177723"/>
              <a:gd name="connsiteX11" fmla="*/ 1100536 w 3773718"/>
              <a:gd name="connsiteY11" fmla="*/ 1923940 h 3177723"/>
              <a:gd name="connsiteX12" fmla="*/ 497984 w 3773718"/>
              <a:gd name="connsiteY12" fmla="*/ 1849942 h 3177723"/>
              <a:gd name="connsiteX13" fmla="*/ 48712 w 3773718"/>
              <a:gd name="connsiteY13" fmla="*/ 1464098 h 3177723"/>
              <a:gd name="connsiteX14" fmla="*/ 127994 w 3773718"/>
              <a:gd name="connsiteY14" fmla="*/ 1279104 h 3177723"/>
              <a:gd name="connsiteX15" fmla="*/ 1069932 w 3773718"/>
              <a:gd name="connsiteY15" fmla="*/ 359085 h 3177723"/>
              <a:gd name="connsiteX0" fmla="*/ 1069932 w 3773718"/>
              <a:gd name="connsiteY0" fmla="*/ 359085 h 3167705"/>
              <a:gd name="connsiteX1" fmla="*/ 1074108 w 3773718"/>
              <a:gd name="connsiteY1" fmla="*/ 0 h 3167705"/>
              <a:gd name="connsiteX2" fmla="*/ 3646542 w 3773718"/>
              <a:gd name="connsiteY2" fmla="*/ 14478 h 3167705"/>
              <a:gd name="connsiteX3" fmla="*/ 3773718 w 3773718"/>
              <a:gd name="connsiteY3" fmla="*/ 287410 h 3167705"/>
              <a:gd name="connsiteX4" fmla="*/ 3718550 w 3773718"/>
              <a:gd name="connsiteY4" fmla="*/ 952839 h 3167705"/>
              <a:gd name="connsiteX5" fmla="*/ 3711597 w 3773718"/>
              <a:gd name="connsiteY5" fmla="*/ 1918655 h 3167705"/>
              <a:gd name="connsiteX6" fmla="*/ 3531888 w 3773718"/>
              <a:gd name="connsiteY6" fmla="*/ 2737915 h 3167705"/>
              <a:gd name="connsiteX7" fmla="*/ 3377302 w 3773718"/>
              <a:gd name="connsiteY7" fmla="*/ 2988325 h 3167705"/>
              <a:gd name="connsiteX8" fmla="*/ 3245164 w 3773718"/>
              <a:gd name="connsiteY8" fmla="*/ 3009469 h 3167705"/>
              <a:gd name="connsiteX9" fmla="*/ 2813054 w 3773718"/>
              <a:gd name="connsiteY9" fmla="*/ 2780200 h 3167705"/>
              <a:gd name="connsiteX10" fmla="*/ 2351905 w 3773718"/>
              <a:gd name="connsiteY10" fmla="*/ 2607766 h 3167705"/>
              <a:gd name="connsiteX11" fmla="*/ 1100536 w 3773718"/>
              <a:gd name="connsiteY11" fmla="*/ 1923940 h 3167705"/>
              <a:gd name="connsiteX12" fmla="*/ 497984 w 3773718"/>
              <a:gd name="connsiteY12" fmla="*/ 1849942 h 3167705"/>
              <a:gd name="connsiteX13" fmla="*/ 48712 w 3773718"/>
              <a:gd name="connsiteY13" fmla="*/ 1464098 h 3167705"/>
              <a:gd name="connsiteX14" fmla="*/ 127994 w 3773718"/>
              <a:gd name="connsiteY14" fmla="*/ 1279104 h 3167705"/>
              <a:gd name="connsiteX15" fmla="*/ 1069932 w 3773718"/>
              <a:gd name="connsiteY15" fmla="*/ 359085 h 3167705"/>
              <a:gd name="connsiteX0" fmla="*/ 1069932 w 3773718"/>
              <a:gd name="connsiteY0" fmla="*/ 359085 h 3009688"/>
              <a:gd name="connsiteX1" fmla="*/ 1074108 w 3773718"/>
              <a:gd name="connsiteY1" fmla="*/ 0 h 3009688"/>
              <a:gd name="connsiteX2" fmla="*/ 3646542 w 3773718"/>
              <a:gd name="connsiteY2" fmla="*/ 14478 h 3009688"/>
              <a:gd name="connsiteX3" fmla="*/ 3773718 w 3773718"/>
              <a:gd name="connsiteY3" fmla="*/ 287410 h 3009688"/>
              <a:gd name="connsiteX4" fmla="*/ 3718550 w 3773718"/>
              <a:gd name="connsiteY4" fmla="*/ 952839 h 3009688"/>
              <a:gd name="connsiteX5" fmla="*/ 3711597 w 3773718"/>
              <a:gd name="connsiteY5" fmla="*/ 1918655 h 3009688"/>
              <a:gd name="connsiteX6" fmla="*/ 3531888 w 3773718"/>
              <a:gd name="connsiteY6" fmla="*/ 2737915 h 3009688"/>
              <a:gd name="connsiteX7" fmla="*/ 3245164 w 3773718"/>
              <a:gd name="connsiteY7" fmla="*/ 3009469 h 3009688"/>
              <a:gd name="connsiteX8" fmla="*/ 2813054 w 3773718"/>
              <a:gd name="connsiteY8" fmla="*/ 2780200 h 3009688"/>
              <a:gd name="connsiteX9" fmla="*/ 2351905 w 3773718"/>
              <a:gd name="connsiteY9" fmla="*/ 2607766 h 3009688"/>
              <a:gd name="connsiteX10" fmla="*/ 1100536 w 3773718"/>
              <a:gd name="connsiteY10" fmla="*/ 1923940 h 3009688"/>
              <a:gd name="connsiteX11" fmla="*/ 497984 w 3773718"/>
              <a:gd name="connsiteY11" fmla="*/ 1849942 h 3009688"/>
              <a:gd name="connsiteX12" fmla="*/ 48712 w 3773718"/>
              <a:gd name="connsiteY12" fmla="*/ 1464098 h 3009688"/>
              <a:gd name="connsiteX13" fmla="*/ 127994 w 3773718"/>
              <a:gd name="connsiteY13" fmla="*/ 1279104 h 3009688"/>
              <a:gd name="connsiteX14" fmla="*/ 1069932 w 3773718"/>
              <a:gd name="connsiteY14" fmla="*/ 359085 h 3009688"/>
              <a:gd name="connsiteX0" fmla="*/ 1069932 w 3773718"/>
              <a:gd name="connsiteY0" fmla="*/ 359085 h 3062491"/>
              <a:gd name="connsiteX1" fmla="*/ 1074108 w 3773718"/>
              <a:gd name="connsiteY1" fmla="*/ 0 h 3062491"/>
              <a:gd name="connsiteX2" fmla="*/ 3646542 w 3773718"/>
              <a:gd name="connsiteY2" fmla="*/ 14478 h 3062491"/>
              <a:gd name="connsiteX3" fmla="*/ 3773718 w 3773718"/>
              <a:gd name="connsiteY3" fmla="*/ 287410 h 3062491"/>
              <a:gd name="connsiteX4" fmla="*/ 3718550 w 3773718"/>
              <a:gd name="connsiteY4" fmla="*/ 952839 h 3062491"/>
              <a:gd name="connsiteX5" fmla="*/ 3711597 w 3773718"/>
              <a:gd name="connsiteY5" fmla="*/ 1918655 h 3062491"/>
              <a:gd name="connsiteX6" fmla="*/ 3531888 w 3773718"/>
              <a:gd name="connsiteY6" fmla="*/ 2737915 h 3062491"/>
              <a:gd name="connsiteX7" fmla="*/ 3303305 w 3773718"/>
              <a:gd name="connsiteY7" fmla="*/ 3062324 h 3062491"/>
              <a:gd name="connsiteX8" fmla="*/ 2813054 w 3773718"/>
              <a:gd name="connsiteY8" fmla="*/ 2780200 h 3062491"/>
              <a:gd name="connsiteX9" fmla="*/ 2351905 w 3773718"/>
              <a:gd name="connsiteY9" fmla="*/ 2607766 h 3062491"/>
              <a:gd name="connsiteX10" fmla="*/ 1100536 w 3773718"/>
              <a:gd name="connsiteY10" fmla="*/ 1923940 h 3062491"/>
              <a:gd name="connsiteX11" fmla="*/ 497984 w 3773718"/>
              <a:gd name="connsiteY11" fmla="*/ 1849942 h 3062491"/>
              <a:gd name="connsiteX12" fmla="*/ 48712 w 3773718"/>
              <a:gd name="connsiteY12" fmla="*/ 1464098 h 3062491"/>
              <a:gd name="connsiteX13" fmla="*/ 127994 w 3773718"/>
              <a:gd name="connsiteY13" fmla="*/ 1279104 h 3062491"/>
              <a:gd name="connsiteX14" fmla="*/ 1069932 w 3773718"/>
              <a:gd name="connsiteY14" fmla="*/ 359085 h 3062491"/>
              <a:gd name="connsiteX0" fmla="*/ 1069932 w 3773718"/>
              <a:gd name="connsiteY0" fmla="*/ 359085 h 3062491"/>
              <a:gd name="connsiteX1" fmla="*/ 1074108 w 3773718"/>
              <a:gd name="connsiteY1" fmla="*/ 0 h 3062491"/>
              <a:gd name="connsiteX2" fmla="*/ 3646542 w 3773718"/>
              <a:gd name="connsiteY2" fmla="*/ 14478 h 3062491"/>
              <a:gd name="connsiteX3" fmla="*/ 3773718 w 3773718"/>
              <a:gd name="connsiteY3" fmla="*/ 287410 h 3062491"/>
              <a:gd name="connsiteX4" fmla="*/ 3718550 w 3773718"/>
              <a:gd name="connsiteY4" fmla="*/ 952839 h 3062491"/>
              <a:gd name="connsiteX5" fmla="*/ 3711597 w 3773718"/>
              <a:gd name="connsiteY5" fmla="*/ 1918655 h 3062491"/>
              <a:gd name="connsiteX6" fmla="*/ 3531888 w 3773718"/>
              <a:gd name="connsiteY6" fmla="*/ 2737915 h 3062491"/>
              <a:gd name="connsiteX7" fmla="*/ 3303305 w 3773718"/>
              <a:gd name="connsiteY7" fmla="*/ 3062324 h 3062491"/>
              <a:gd name="connsiteX8" fmla="*/ 2813054 w 3773718"/>
              <a:gd name="connsiteY8" fmla="*/ 2780200 h 3062491"/>
              <a:gd name="connsiteX9" fmla="*/ 2378333 w 3773718"/>
              <a:gd name="connsiteY9" fmla="*/ 2576053 h 3062491"/>
              <a:gd name="connsiteX10" fmla="*/ 1100536 w 3773718"/>
              <a:gd name="connsiteY10" fmla="*/ 1923940 h 3062491"/>
              <a:gd name="connsiteX11" fmla="*/ 497984 w 3773718"/>
              <a:gd name="connsiteY11" fmla="*/ 1849942 h 3062491"/>
              <a:gd name="connsiteX12" fmla="*/ 48712 w 3773718"/>
              <a:gd name="connsiteY12" fmla="*/ 1464098 h 3062491"/>
              <a:gd name="connsiteX13" fmla="*/ 127994 w 3773718"/>
              <a:gd name="connsiteY13" fmla="*/ 1279104 h 3062491"/>
              <a:gd name="connsiteX14" fmla="*/ 1069932 w 3773718"/>
              <a:gd name="connsiteY14" fmla="*/ 359085 h 3062491"/>
              <a:gd name="connsiteX0" fmla="*/ 1069932 w 3773718"/>
              <a:gd name="connsiteY0" fmla="*/ 359085 h 3062491"/>
              <a:gd name="connsiteX1" fmla="*/ 1074108 w 3773718"/>
              <a:gd name="connsiteY1" fmla="*/ 0 h 3062491"/>
              <a:gd name="connsiteX2" fmla="*/ 3646542 w 3773718"/>
              <a:gd name="connsiteY2" fmla="*/ 14478 h 3062491"/>
              <a:gd name="connsiteX3" fmla="*/ 3773718 w 3773718"/>
              <a:gd name="connsiteY3" fmla="*/ 287410 h 3062491"/>
              <a:gd name="connsiteX4" fmla="*/ 3718550 w 3773718"/>
              <a:gd name="connsiteY4" fmla="*/ 952839 h 3062491"/>
              <a:gd name="connsiteX5" fmla="*/ 3711597 w 3773718"/>
              <a:gd name="connsiteY5" fmla="*/ 1918655 h 3062491"/>
              <a:gd name="connsiteX6" fmla="*/ 3553030 w 3773718"/>
              <a:gd name="connsiteY6" fmla="*/ 2737915 h 3062491"/>
              <a:gd name="connsiteX7" fmla="*/ 3303305 w 3773718"/>
              <a:gd name="connsiteY7" fmla="*/ 3062324 h 3062491"/>
              <a:gd name="connsiteX8" fmla="*/ 2813054 w 3773718"/>
              <a:gd name="connsiteY8" fmla="*/ 2780200 h 3062491"/>
              <a:gd name="connsiteX9" fmla="*/ 2378333 w 3773718"/>
              <a:gd name="connsiteY9" fmla="*/ 2576053 h 3062491"/>
              <a:gd name="connsiteX10" fmla="*/ 1100536 w 3773718"/>
              <a:gd name="connsiteY10" fmla="*/ 1923940 h 3062491"/>
              <a:gd name="connsiteX11" fmla="*/ 497984 w 3773718"/>
              <a:gd name="connsiteY11" fmla="*/ 1849942 h 3062491"/>
              <a:gd name="connsiteX12" fmla="*/ 48712 w 3773718"/>
              <a:gd name="connsiteY12" fmla="*/ 1464098 h 3062491"/>
              <a:gd name="connsiteX13" fmla="*/ 127994 w 3773718"/>
              <a:gd name="connsiteY13" fmla="*/ 1279104 h 3062491"/>
              <a:gd name="connsiteX14" fmla="*/ 1069932 w 3773718"/>
              <a:gd name="connsiteY14" fmla="*/ 359085 h 3062491"/>
              <a:gd name="connsiteX0" fmla="*/ 1069932 w 3773718"/>
              <a:gd name="connsiteY0" fmla="*/ 359085 h 3913148"/>
              <a:gd name="connsiteX1" fmla="*/ 1074108 w 3773718"/>
              <a:gd name="connsiteY1" fmla="*/ 0 h 3913148"/>
              <a:gd name="connsiteX2" fmla="*/ 3646542 w 3773718"/>
              <a:gd name="connsiteY2" fmla="*/ 14478 h 3913148"/>
              <a:gd name="connsiteX3" fmla="*/ 3773718 w 3773718"/>
              <a:gd name="connsiteY3" fmla="*/ 287410 h 3913148"/>
              <a:gd name="connsiteX4" fmla="*/ 3718550 w 3773718"/>
              <a:gd name="connsiteY4" fmla="*/ 952839 h 3913148"/>
              <a:gd name="connsiteX5" fmla="*/ 3711597 w 3773718"/>
              <a:gd name="connsiteY5" fmla="*/ 1918655 h 3913148"/>
              <a:gd name="connsiteX6" fmla="*/ 3553030 w 3773718"/>
              <a:gd name="connsiteY6" fmla="*/ 2737915 h 3913148"/>
              <a:gd name="connsiteX7" fmla="*/ 3736036 w 3773718"/>
              <a:gd name="connsiteY7" fmla="*/ 3913114 h 3913148"/>
              <a:gd name="connsiteX8" fmla="*/ 2813054 w 3773718"/>
              <a:gd name="connsiteY8" fmla="*/ 2780200 h 3913148"/>
              <a:gd name="connsiteX9" fmla="*/ 2378333 w 3773718"/>
              <a:gd name="connsiteY9" fmla="*/ 2576053 h 3913148"/>
              <a:gd name="connsiteX10" fmla="*/ 1100536 w 3773718"/>
              <a:gd name="connsiteY10" fmla="*/ 1923940 h 3913148"/>
              <a:gd name="connsiteX11" fmla="*/ 497984 w 3773718"/>
              <a:gd name="connsiteY11" fmla="*/ 1849942 h 3913148"/>
              <a:gd name="connsiteX12" fmla="*/ 48712 w 3773718"/>
              <a:gd name="connsiteY12" fmla="*/ 1464098 h 3913148"/>
              <a:gd name="connsiteX13" fmla="*/ 127994 w 3773718"/>
              <a:gd name="connsiteY13" fmla="*/ 1279104 h 3913148"/>
              <a:gd name="connsiteX14" fmla="*/ 1069932 w 3773718"/>
              <a:gd name="connsiteY14" fmla="*/ 359085 h 3913148"/>
              <a:gd name="connsiteX0" fmla="*/ 1069932 w 4769483"/>
              <a:gd name="connsiteY0" fmla="*/ 359085 h 3927185"/>
              <a:gd name="connsiteX1" fmla="*/ 1074108 w 4769483"/>
              <a:gd name="connsiteY1" fmla="*/ 0 h 3927185"/>
              <a:gd name="connsiteX2" fmla="*/ 3646542 w 4769483"/>
              <a:gd name="connsiteY2" fmla="*/ 14478 h 3927185"/>
              <a:gd name="connsiteX3" fmla="*/ 3773718 w 4769483"/>
              <a:gd name="connsiteY3" fmla="*/ 287410 h 3927185"/>
              <a:gd name="connsiteX4" fmla="*/ 3718550 w 4769483"/>
              <a:gd name="connsiteY4" fmla="*/ 952839 h 3927185"/>
              <a:gd name="connsiteX5" fmla="*/ 3711597 w 4769483"/>
              <a:gd name="connsiteY5" fmla="*/ 1918655 h 3927185"/>
              <a:gd name="connsiteX6" fmla="*/ 3553030 w 4769483"/>
              <a:gd name="connsiteY6" fmla="*/ 2737915 h 3927185"/>
              <a:gd name="connsiteX7" fmla="*/ 4768744 w 4769483"/>
              <a:gd name="connsiteY7" fmla="*/ 3337847 h 3927185"/>
              <a:gd name="connsiteX8" fmla="*/ 3736036 w 4769483"/>
              <a:gd name="connsiteY8" fmla="*/ 3913114 h 3927185"/>
              <a:gd name="connsiteX9" fmla="*/ 2813054 w 4769483"/>
              <a:gd name="connsiteY9" fmla="*/ 2780200 h 3927185"/>
              <a:gd name="connsiteX10" fmla="*/ 2378333 w 4769483"/>
              <a:gd name="connsiteY10" fmla="*/ 2576053 h 3927185"/>
              <a:gd name="connsiteX11" fmla="*/ 1100536 w 4769483"/>
              <a:gd name="connsiteY11" fmla="*/ 1923940 h 3927185"/>
              <a:gd name="connsiteX12" fmla="*/ 497984 w 4769483"/>
              <a:gd name="connsiteY12" fmla="*/ 1849942 h 3927185"/>
              <a:gd name="connsiteX13" fmla="*/ 48712 w 4769483"/>
              <a:gd name="connsiteY13" fmla="*/ 1464098 h 3927185"/>
              <a:gd name="connsiteX14" fmla="*/ 127994 w 4769483"/>
              <a:gd name="connsiteY14" fmla="*/ 1279104 h 3927185"/>
              <a:gd name="connsiteX15" fmla="*/ 1069932 w 4769483"/>
              <a:gd name="connsiteY15" fmla="*/ 359085 h 3927185"/>
              <a:gd name="connsiteX0" fmla="*/ 1069932 w 4769514"/>
              <a:gd name="connsiteY0" fmla="*/ 359085 h 3926329"/>
              <a:gd name="connsiteX1" fmla="*/ 1074108 w 4769514"/>
              <a:gd name="connsiteY1" fmla="*/ 0 h 3926329"/>
              <a:gd name="connsiteX2" fmla="*/ 3646542 w 4769514"/>
              <a:gd name="connsiteY2" fmla="*/ 14478 h 3926329"/>
              <a:gd name="connsiteX3" fmla="*/ 3773718 w 4769514"/>
              <a:gd name="connsiteY3" fmla="*/ 287410 h 3926329"/>
              <a:gd name="connsiteX4" fmla="*/ 3718550 w 4769514"/>
              <a:gd name="connsiteY4" fmla="*/ 952839 h 3926329"/>
              <a:gd name="connsiteX5" fmla="*/ 3711597 w 4769514"/>
              <a:gd name="connsiteY5" fmla="*/ 1918655 h 3926329"/>
              <a:gd name="connsiteX6" fmla="*/ 3553030 w 4769514"/>
              <a:gd name="connsiteY6" fmla="*/ 2737915 h 3926329"/>
              <a:gd name="connsiteX7" fmla="*/ 3630823 w 4769514"/>
              <a:gd name="connsiteY7" fmla="*/ 3170870 h 3926329"/>
              <a:gd name="connsiteX8" fmla="*/ 4768744 w 4769514"/>
              <a:gd name="connsiteY8" fmla="*/ 3337847 h 3926329"/>
              <a:gd name="connsiteX9" fmla="*/ 3736036 w 4769514"/>
              <a:gd name="connsiteY9" fmla="*/ 3913114 h 3926329"/>
              <a:gd name="connsiteX10" fmla="*/ 2813054 w 4769514"/>
              <a:gd name="connsiteY10" fmla="*/ 2780200 h 3926329"/>
              <a:gd name="connsiteX11" fmla="*/ 2378333 w 4769514"/>
              <a:gd name="connsiteY11" fmla="*/ 2576053 h 3926329"/>
              <a:gd name="connsiteX12" fmla="*/ 1100536 w 4769514"/>
              <a:gd name="connsiteY12" fmla="*/ 1923940 h 3926329"/>
              <a:gd name="connsiteX13" fmla="*/ 497984 w 4769514"/>
              <a:gd name="connsiteY13" fmla="*/ 1849942 h 3926329"/>
              <a:gd name="connsiteX14" fmla="*/ 48712 w 4769514"/>
              <a:gd name="connsiteY14" fmla="*/ 1464098 h 3926329"/>
              <a:gd name="connsiteX15" fmla="*/ 127994 w 4769514"/>
              <a:gd name="connsiteY15" fmla="*/ 1279104 h 3926329"/>
              <a:gd name="connsiteX16" fmla="*/ 1069932 w 4769514"/>
              <a:gd name="connsiteY16" fmla="*/ 359085 h 3926329"/>
              <a:gd name="connsiteX0" fmla="*/ 1069932 w 4769514"/>
              <a:gd name="connsiteY0" fmla="*/ 359085 h 3913474"/>
              <a:gd name="connsiteX1" fmla="*/ 1074108 w 4769514"/>
              <a:gd name="connsiteY1" fmla="*/ 0 h 3913474"/>
              <a:gd name="connsiteX2" fmla="*/ 3646542 w 4769514"/>
              <a:gd name="connsiteY2" fmla="*/ 14478 h 3913474"/>
              <a:gd name="connsiteX3" fmla="*/ 3773718 w 4769514"/>
              <a:gd name="connsiteY3" fmla="*/ 287410 h 3913474"/>
              <a:gd name="connsiteX4" fmla="*/ 3718550 w 4769514"/>
              <a:gd name="connsiteY4" fmla="*/ 952839 h 3913474"/>
              <a:gd name="connsiteX5" fmla="*/ 3711597 w 4769514"/>
              <a:gd name="connsiteY5" fmla="*/ 1918655 h 3913474"/>
              <a:gd name="connsiteX6" fmla="*/ 3553030 w 4769514"/>
              <a:gd name="connsiteY6" fmla="*/ 2737915 h 3913474"/>
              <a:gd name="connsiteX7" fmla="*/ 3630823 w 4769514"/>
              <a:gd name="connsiteY7" fmla="*/ 3170870 h 3913474"/>
              <a:gd name="connsiteX8" fmla="*/ 4768744 w 4769514"/>
              <a:gd name="connsiteY8" fmla="*/ 3337847 h 3913474"/>
              <a:gd name="connsiteX9" fmla="*/ 3736036 w 4769514"/>
              <a:gd name="connsiteY9" fmla="*/ 3913114 h 3913474"/>
              <a:gd name="connsiteX10" fmla="*/ 3478565 w 4769514"/>
              <a:gd name="connsiteY10" fmla="*/ 3266286 h 3913474"/>
              <a:gd name="connsiteX11" fmla="*/ 2813054 w 4769514"/>
              <a:gd name="connsiteY11" fmla="*/ 2780200 h 3913474"/>
              <a:gd name="connsiteX12" fmla="*/ 2378333 w 4769514"/>
              <a:gd name="connsiteY12" fmla="*/ 2576053 h 3913474"/>
              <a:gd name="connsiteX13" fmla="*/ 1100536 w 4769514"/>
              <a:gd name="connsiteY13" fmla="*/ 1923940 h 3913474"/>
              <a:gd name="connsiteX14" fmla="*/ 497984 w 4769514"/>
              <a:gd name="connsiteY14" fmla="*/ 1849942 h 3913474"/>
              <a:gd name="connsiteX15" fmla="*/ 48712 w 4769514"/>
              <a:gd name="connsiteY15" fmla="*/ 1464098 h 3913474"/>
              <a:gd name="connsiteX16" fmla="*/ 127994 w 4769514"/>
              <a:gd name="connsiteY16" fmla="*/ 1279104 h 3913474"/>
              <a:gd name="connsiteX17" fmla="*/ 1069932 w 4769514"/>
              <a:gd name="connsiteY17" fmla="*/ 359085 h 3913474"/>
              <a:gd name="connsiteX0" fmla="*/ 1069932 w 4769514"/>
              <a:gd name="connsiteY0" fmla="*/ 359085 h 5228356"/>
              <a:gd name="connsiteX1" fmla="*/ 1074108 w 4769514"/>
              <a:gd name="connsiteY1" fmla="*/ 0 h 5228356"/>
              <a:gd name="connsiteX2" fmla="*/ 3646542 w 4769514"/>
              <a:gd name="connsiteY2" fmla="*/ 14478 h 5228356"/>
              <a:gd name="connsiteX3" fmla="*/ 3773718 w 4769514"/>
              <a:gd name="connsiteY3" fmla="*/ 287410 h 5228356"/>
              <a:gd name="connsiteX4" fmla="*/ 3718550 w 4769514"/>
              <a:gd name="connsiteY4" fmla="*/ 952839 h 5228356"/>
              <a:gd name="connsiteX5" fmla="*/ 3711597 w 4769514"/>
              <a:gd name="connsiteY5" fmla="*/ 1918655 h 5228356"/>
              <a:gd name="connsiteX6" fmla="*/ 3553030 w 4769514"/>
              <a:gd name="connsiteY6" fmla="*/ 2737915 h 5228356"/>
              <a:gd name="connsiteX7" fmla="*/ 3630823 w 4769514"/>
              <a:gd name="connsiteY7" fmla="*/ 3170870 h 5228356"/>
              <a:gd name="connsiteX8" fmla="*/ 4768744 w 4769514"/>
              <a:gd name="connsiteY8" fmla="*/ 3337847 h 5228356"/>
              <a:gd name="connsiteX9" fmla="*/ 3736036 w 4769514"/>
              <a:gd name="connsiteY9" fmla="*/ 3913114 h 5228356"/>
              <a:gd name="connsiteX10" fmla="*/ 1875860 w 4769514"/>
              <a:gd name="connsiteY10" fmla="*/ 5222306 h 5228356"/>
              <a:gd name="connsiteX11" fmla="*/ 3478565 w 4769514"/>
              <a:gd name="connsiteY11" fmla="*/ 3266286 h 5228356"/>
              <a:gd name="connsiteX12" fmla="*/ 2813054 w 4769514"/>
              <a:gd name="connsiteY12" fmla="*/ 2780200 h 5228356"/>
              <a:gd name="connsiteX13" fmla="*/ 2378333 w 4769514"/>
              <a:gd name="connsiteY13" fmla="*/ 2576053 h 5228356"/>
              <a:gd name="connsiteX14" fmla="*/ 1100536 w 4769514"/>
              <a:gd name="connsiteY14" fmla="*/ 1923940 h 5228356"/>
              <a:gd name="connsiteX15" fmla="*/ 497984 w 4769514"/>
              <a:gd name="connsiteY15" fmla="*/ 1849942 h 5228356"/>
              <a:gd name="connsiteX16" fmla="*/ 48712 w 4769514"/>
              <a:gd name="connsiteY16" fmla="*/ 1464098 h 5228356"/>
              <a:gd name="connsiteX17" fmla="*/ 127994 w 4769514"/>
              <a:gd name="connsiteY17" fmla="*/ 1279104 h 5228356"/>
              <a:gd name="connsiteX18" fmla="*/ 1069932 w 4769514"/>
              <a:gd name="connsiteY18" fmla="*/ 359085 h 5228356"/>
              <a:gd name="connsiteX0" fmla="*/ 1069932 w 4855882"/>
              <a:gd name="connsiteY0" fmla="*/ 359085 h 5229440"/>
              <a:gd name="connsiteX1" fmla="*/ 1074108 w 4855882"/>
              <a:gd name="connsiteY1" fmla="*/ 0 h 5229440"/>
              <a:gd name="connsiteX2" fmla="*/ 3646542 w 4855882"/>
              <a:gd name="connsiteY2" fmla="*/ 14478 h 5229440"/>
              <a:gd name="connsiteX3" fmla="*/ 3773718 w 4855882"/>
              <a:gd name="connsiteY3" fmla="*/ 287410 h 5229440"/>
              <a:gd name="connsiteX4" fmla="*/ 3718550 w 4855882"/>
              <a:gd name="connsiteY4" fmla="*/ 952839 h 5229440"/>
              <a:gd name="connsiteX5" fmla="*/ 3711597 w 4855882"/>
              <a:gd name="connsiteY5" fmla="*/ 1918655 h 5229440"/>
              <a:gd name="connsiteX6" fmla="*/ 3553030 w 4855882"/>
              <a:gd name="connsiteY6" fmla="*/ 2737915 h 5229440"/>
              <a:gd name="connsiteX7" fmla="*/ 3630823 w 4855882"/>
              <a:gd name="connsiteY7" fmla="*/ 3170870 h 5229440"/>
              <a:gd name="connsiteX8" fmla="*/ 4768744 w 4855882"/>
              <a:gd name="connsiteY8" fmla="*/ 3337847 h 5229440"/>
              <a:gd name="connsiteX9" fmla="*/ 4712647 w 4855882"/>
              <a:gd name="connsiteY9" fmla="*/ 3997806 h 5229440"/>
              <a:gd name="connsiteX10" fmla="*/ 3736036 w 4855882"/>
              <a:gd name="connsiteY10" fmla="*/ 3913114 h 5229440"/>
              <a:gd name="connsiteX11" fmla="*/ 1875860 w 4855882"/>
              <a:gd name="connsiteY11" fmla="*/ 5222306 h 5229440"/>
              <a:gd name="connsiteX12" fmla="*/ 3478565 w 4855882"/>
              <a:gd name="connsiteY12" fmla="*/ 3266286 h 5229440"/>
              <a:gd name="connsiteX13" fmla="*/ 2813054 w 4855882"/>
              <a:gd name="connsiteY13" fmla="*/ 2780200 h 5229440"/>
              <a:gd name="connsiteX14" fmla="*/ 2378333 w 4855882"/>
              <a:gd name="connsiteY14" fmla="*/ 2576053 h 5229440"/>
              <a:gd name="connsiteX15" fmla="*/ 1100536 w 4855882"/>
              <a:gd name="connsiteY15" fmla="*/ 1923940 h 5229440"/>
              <a:gd name="connsiteX16" fmla="*/ 497984 w 4855882"/>
              <a:gd name="connsiteY16" fmla="*/ 1849942 h 5229440"/>
              <a:gd name="connsiteX17" fmla="*/ 48712 w 4855882"/>
              <a:gd name="connsiteY17" fmla="*/ 1464098 h 5229440"/>
              <a:gd name="connsiteX18" fmla="*/ 127994 w 4855882"/>
              <a:gd name="connsiteY18" fmla="*/ 1279104 h 5229440"/>
              <a:gd name="connsiteX19" fmla="*/ 1069932 w 4855882"/>
              <a:gd name="connsiteY19" fmla="*/ 359085 h 5229440"/>
              <a:gd name="connsiteX0" fmla="*/ 1069932 w 4859564"/>
              <a:gd name="connsiteY0" fmla="*/ 359085 h 5229440"/>
              <a:gd name="connsiteX1" fmla="*/ 1074108 w 4859564"/>
              <a:gd name="connsiteY1" fmla="*/ 0 h 5229440"/>
              <a:gd name="connsiteX2" fmla="*/ 3646542 w 4859564"/>
              <a:gd name="connsiteY2" fmla="*/ 14478 h 5229440"/>
              <a:gd name="connsiteX3" fmla="*/ 3773718 w 4859564"/>
              <a:gd name="connsiteY3" fmla="*/ 287410 h 5229440"/>
              <a:gd name="connsiteX4" fmla="*/ 3718550 w 4859564"/>
              <a:gd name="connsiteY4" fmla="*/ 952839 h 5229440"/>
              <a:gd name="connsiteX5" fmla="*/ 3711597 w 4859564"/>
              <a:gd name="connsiteY5" fmla="*/ 1918655 h 5229440"/>
              <a:gd name="connsiteX6" fmla="*/ 3553030 w 4859564"/>
              <a:gd name="connsiteY6" fmla="*/ 2737915 h 5229440"/>
              <a:gd name="connsiteX7" fmla="*/ 3630823 w 4859564"/>
              <a:gd name="connsiteY7" fmla="*/ 3170870 h 5229440"/>
              <a:gd name="connsiteX8" fmla="*/ 4768744 w 4859564"/>
              <a:gd name="connsiteY8" fmla="*/ 3337847 h 5229440"/>
              <a:gd name="connsiteX9" fmla="*/ 4760729 w 4859564"/>
              <a:gd name="connsiteY9" fmla="*/ 3639997 h 5229440"/>
              <a:gd name="connsiteX10" fmla="*/ 4712647 w 4859564"/>
              <a:gd name="connsiteY10" fmla="*/ 3997806 h 5229440"/>
              <a:gd name="connsiteX11" fmla="*/ 3736036 w 4859564"/>
              <a:gd name="connsiteY11" fmla="*/ 3913114 h 5229440"/>
              <a:gd name="connsiteX12" fmla="*/ 1875860 w 4859564"/>
              <a:gd name="connsiteY12" fmla="*/ 5222306 h 5229440"/>
              <a:gd name="connsiteX13" fmla="*/ 3478565 w 4859564"/>
              <a:gd name="connsiteY13" fmla="*/ 3266286 h 5229440"/>
              <a:gd name="connsiteX14" fmla="*/ 2813054 w 4859564"/>
              <a:gd name="connsiteY14" fmla="*/ 2780200 h 5229440"/>
              <a:gd name="connsiteX15" fmla="*/ 2378333 w 4859564"/>
              <a:gd name="connsiteY15" fmla="*/ 2576053 h 5229440"/>
              <a:gd name="connsiteX16" fmla="*/ 1100536 w 4859564"/>
              <a:gd name="connsiteY16" fmla="*/ 1923940 h 5229440"/>
              <a:gd name="connsiteX17" fmla="*/ 497984 w 4859564"/>
              <a:gd name="connsiteY17" fmla="*/ 1849942 h 5229440"/>
              <a:gd name="connsiteX18" fmla="*/ 48712 w 4859564"/>
              <a:gd name="connsiteY18" fmla="*/ 1464098 h 5229440"/>
              <a:gd name="connsiteX19" fmla="*/ 127994 w 4859564"/>
              <a:gd name="connsiteY19" fmla="*/ 1279104 h 5229440"/>
              <a:gd name="connsiteX20" fmla="*/ 1069932 w 4859564"/>
              <a:gd name="connsiteY20" fmla="*/ 359085 h 5229440"/>
              <a:gd name="connsiteX0" fmla="*/ 1069932 w 4876627"/>
              <a:gd name="connsiteY0" fmla="*/ 359085 h 5229440"/>
              <a:gd name="connsiteX1" fmla="*/ 1074108 w 4876627"/>
              <a:gd name="connsiteY1" fmla="*/ 0 h 5229440"/>
              <a:gd name="connsiteX2" fmla="*/ 3646542 w 4876627"/>
              <a:gd name="connsiteY2" fmla="*/ 14478 h 5229440"/>
              <a:gd name="connsiteX3" fmla="*/ 3773718 w 4876627"/>
              <a:gd name="connsiteY3" fmla="*/ 287410 h 5229440"/>
              <a:gd name="connsiteX4" fmla="*/ 3718550 w 4876627"/>
              <a:gd name="connsiteY4" fmla="*/ 952839 h 5229440"/>
              <a:gd name="connsiteX5" fmla="*/ 3711597 w 4876627"/>
              <a:gd name="connsiteY5" fmla="*/ 1918655 h 5229440"/>
              <a:gd name="connsiteX6" fmla="*/ 3553030 w 4876627"/>
              <a:gd name="connsiteY6" fmla="*/ 2737915 h 5229440"/>
              <a:gd name="connsiteX7" fmla="*/ 3630823 w 4876627"/>
              <a:gd name="connsiteY7" fmla="*/ 3170870 h 5229440"/>
              <a:gd name="connsiteX8" fmla="*/ 4768744 w 4876627"/>
              <a:gd name="connsiteY8" fmla="*/ 3337847 h 5229440"/>
              <a:gd name="connsiteX9" fmla="*/ 4712647 w 4876627"/>
              <a:gd name="connsiteY9" fmla="*/ 3997806 h 5229440"/>
              <a:gd name="connsiteX10" fmla="*/ 3736036 w 4876627"/>
              <a:gd name="connsiteY10" fmla="*/ 3913114 h 5229440"/>
              <a:gd name="connsiteX11" fmla="*/ 1875860 w 4876627"/>
              <a:gd name="connsiteY11" fmla="*/ 5222306 h 5229440"/>
              <a:gd name="connsiteX12" fmla="*/ 3478565 w 4876627"/>
              <a:gd name="connsiteY12" fmla="*/ 3266286 h 5229440"/>
              <a:gd name="connsiteX13" fmla="*/ 2813054 w 4876627"/>
              <a:gd name="connsiteY13" fmla="*/ 2780200 h 5229440"/>
              <a:gd name="connsiteX14" fmla="*/ 2378333 w 4876627"/>
              <a:gd name="connsiteY14" fmla="*/ 2576053 h 5229440"/>
              <a:gd name="connsiteX15" fmla="*/ 1100536 w 4876627"/>
              <a:gd name="connsiteY15" fmla="*/ 1923940 h 5229440"/>
              <a:gd name="connsiteX16" fmla="*/ 497984 w 4876627"/>
              <a:gd name="connsiteY16" fmla="*/ 1849942 h 5229440"/>
              <a:gd name="connsiteX17" fmla="*/ 48712 w 4876627"/>
              <a:gd name="connsiteY17" fmla="*/ 1464098 h 5229440"/>
              <a:gd name="connsiteX18" fmla="*/ 127994 w 4876627"/>
              <a:gd name="connsiteY18" fmla="*/ 1279104 h 5229440"/>
              <a:gd name="connsiteX19" fmla="*/ 1069932 w 4876627"/>
              <a:gd name="connsiteY19" fmla="*/ 359085 h 5229440"/>
              <a:gd name="connsiteX0" fmla="*/ 1069932 w 4876627"/>
              <a:gd name="connsiteY0" fmla="*/ 359085 h 5231233"/>
              <a:gd name="connsiteX1" fmla="*/ 1074108 w 4876627"/>
              <a:gd name="connsiteY1" fmla="*/ 0 h 5231233"/>
              <a:gd name="connsiteX2" fmla="*/ 3646542 w 4876627"/>
              <a:gd name="connsiteY2" fmla="*/ 14478 h 5231233"/>
              <a:gd name="connsiteX3" fmla="*/ 3773718 w 4876627"/>
              <a:gd name="connsiteY3" fmla="*/ 287410 h 5231233"/>
              <a:gd name="connsiteX4" fmla="*/ 3718550 w 4876627"/>
              <a:gd name="connsiteY4" fmla="*/ 952839 h 5231233"/>
              <a:gd name="connsiteX5" fmla="*/ 3711597 w 4876627"/>
              <a:gd name="connsiteY5" fmla="*/ 1918655 h 5231233"/>
              <a:gd name="connsiteX6" fmla="*/ 3553030 w 4876627"/>
              <a:gd name="connsiteY6" fmla="*/ 2737915 h 5231233"/>
              <a:gd name="connsiteX7" fmla="*/ 3630823 w 4876627"/>
              <a:gd name="connsiteY7" fmla="*/ 3170870 h 5231233"/>
              <a:gd name="connsiteX8" fmla="*/ 4768744 w 4876627"/>
              <a:gd name="connsiteY8" fmla="*/ 3337847 h 5231233"/>
              <a:gd name="connsiteX9" fmla="*/ 4712647 w 4876627"/>
              <a:gd name="connsiteY9" fmla="*/ 3997806 h 5231233"/>
              <a:gd name="connsiteX10" fmla="*/ 3792130 w 4876627"/>
              <a:gd name="connsiteY10" fmla="*/ 4159604 h 5231233"/>
              <a:gd name="connsiteX11" fmla="*/ 1875860 w 4876627"/>
              <a:gd name="connsiteY11" fmla="*/ 5222306 h 5231233"/>
              <a:gd name="connsiteX12" fmla="*/ 3478565 w 4876627"/>
              <a:gd name="connsiteY12" fmla="*/ 3266286 h 5231233"/>
              <a:gd name="connsiteX13" fmla="*/ 2813054 w 4876627"/>
              <a:gd name="connsiteY13" fmla="*/ 2780200 h 5231233"/>
              <a:gd name="connsiteX14" fmla="*/ 2378333 w 4876627"/>
              <a:gd name="connsiteY14" fmla="*/ 2576053 h 5231233"/>
              <a:gd name="connsiteX15" fmla="*/ 1100536 w 4876627"/>
              <a:gd name="connsiteY15" fmla="*/ 1923940 h 5231233"/>
              <a:gd name="connsiteX16" fmla="*/ 497984 w 4876627"/>
              <a:gd name="connsiteY16" fmla="*/ 1849942 h 5231233"/>
              <a:gd name="connsiteX17" fmla="*/ 48712 w 4876627"/>
              <a:gd name="connsiteY17" fmla="*/ 1464098 h 5231233"/>
              <a:gd name="connsiteX18" fmla="*/ 127994 w 4876627"/>
              <a:gd name="connsiteY18" fmla="*/ 1279104 h 5231233"/>
              <a:gd name="connsiteX19" fmla="*/ 1069932 w 4876627"/>
              <a:gd name="connsiteY19" fmla="*/ 359085 h 5231233"/>
              <a:gd name="connsiteX0" fmla="*/ 1069932 w 4865492"/>
              <a:gd name="connsiteY0" fmla="*/ 359085 h 5230586"/>
              <a:gd name="connsiteX1" fmla="*/ 1074108 w 4865492"/>
              <a:gd name="connsiteY1" fmla="*/ 0 h 5230586"/>
              <a:gd name="connsiteX2" fmla="*/ 3646542 w 4865492"/>
              <a:gd name="connsiteY2" fmla="*/ 14478 h 5230586"/>
              <a:gd name="connsiteX3" fmla="*/ 3773718 w 4865492"/>
              <a:gd name="connsiteY3" fmla="*/ 287410 h 5230586"/>
              <a:gd name="connsiteX4" fmla="*/ 3718550 w 4865492"/>
              <a:gd name="connsiteY4" fmla="*/ 952839 h 5230586"/>
              <a:gd name="connsiteX5" fmla="*/ 3711597 w 4865492"/>
              <a:gd name="connsiteY5" fmla="*/ 1918655 h 5230586"/>
              <a:gd name="connsiteX6" fmla="*/ 3553030 w 4865492"/>
              <a:gd name="connsiteY6" fmla="*/ 2737915 h 5230586"/>
              <a:gd name="connsiteX7" fmla="*/ 3630823 w 4865492"/>
              <a:gd name="connsiteY7" fmla="*/ 3170870 h 5230586"/>
              <a:gd name="connsiteX8" fmla="*/ 4768744 w 4865492"/>
              <a:gd name="connsiteY8" fmla="*/ 3337847 h 5230586"/>
              <a:gd name="connsiteX9" fmla="*/ 4712647 w 4865492"/>
              <a:gd name="connsiteY9" fmla="*/ 3997806 h 5230586"/>
              <a:gd name="connsiteX10" fmla="*/ 3751024 w 4865492"/>
              <a:gd name="connsiteY10" fmla="*/ 3918293 h 5230586"/>
              <a:gd name="connsiteX11" fmla="*/ 3792130 w 4865492"/>
              <a:gd name="connsiteY11" fmla="*/ 4159604 h 5230586"/>
              <a:gd name="connsiteX12" fmla="*/ 1875860 w 4865492"/>
              <a:gd name="connsiteY12" fmla="*/ 5222306 h 5230586"/>
              <a:gd name="connsiteX13" fmla="*/ 3478565 w 4865492"/>
              <a:gd name="connsiteY13" fmla="*/ 3266286 h 5230586"/>
              <a:gd name="connsiteX14" fmla="*/ 2813054 w 4865492"/>
              <a:gd name="connsiteY14" fmla="*/ 2780200 h 5230586"/>
              <a:gd name="connsiteX15" fmla="*/ 2378333 w 4865492"/>
              <a:gd name="connsiteY15" fmla="*/ 2576053 h 5230586"/>
              <a:gd name="connsiteX16" fmla="*/ 1100536 w 4865492"/>
              <a:gd name="connsiteY16" fmla="*/ 1923940 h 5230586"/>
              <a:gd name="connsiteX17" fmla="*/ 497984 w 4865492"/>
              <a:gd name="connsiteY17" fmla="*/ 1849942 h 5230586"/>
              <a:gd name="connsiteX18" fmla="*/ 48712 w 4865492"/>
              <a:gd name="connsiteY18" fmla="*/ 1464098 h 5230586"/>
              <a:gd name="connsiteX19" fmla="*/ 127994 w 4865492"/>
              <a:gd name="connsiteY19" fmla="*/ 1279104 h 5230586"/>
              <a:gd name="connsiteX20" fmla="*/ 1069932 w 4865492"/>
              <a:gd name="connsiteY20" fmla="*/ 359085 h 5230586"/>
              <a:gd name="connsiteX0" fmla="*/ 1069932 w 4865492"/>
              <a:gd name="connsiteY0" fmla="*/ 359085 h 5230586"/>
              <a:gd name="connsiteX1" fmla="*/ 1074108 w 4865492"/>
              <a:gd name="connsiteY1" fmla="*/ 0 h 5230586"/>
              <a:gd name="connsiteX2" fmla="*/ 3646542 w 4865492"/>
              <a:gd name="connsiteY2" fmla="*/ 14478 h 5230586"/>
              <a:gd name="connsiteX3" fmla="*/ 3773718 w 4865492"/>
              <a:gd name="connsiteY3" fmla="*/ 287410 h 5230586"/>
              <a:gd name="connsiteX4" fmla="*/ 3718550 w 4865492"/>
              <a:gd name="connsiteY4" fmla="*/ 952839 h 5230586"/>
              <a:gd name="connsiteX5" fmla="*/ 3711597 w 4865492"/>
              <a:gd name="connsiteY5" fmla="*/ 1918655 h 5230586"/>
              <a:gd name="connsiteX6" fmla="*/ 3553030 w 4865492"/>
              <a:gd name="connsiteY6" fmla="*/ 2737915 h 5230586"/>
              <a:gd name="connsiteX7" fmla="*/ 3630823 w 4865492"/>
              <a:gd name="connsiteY7" fmla="*/ 3170870 h 5230586"/>
              <a:gd name="connsiteX8" fmla="*/ 4768744 w 4865492"/>
              <a:gd name="connsiteY8" fmla="*/ 3337847 h 5230586"/>
              <a:gd name="connsiteX9" fmla="*/ 4712647 w 4865492"/>
              <a:gd name="connsiteY9" fmla="*/ 3997806 h 5230586"/>
              <a:gd name="connsiteX10" fmla="*/ 3751024 w 4865492"/>
              <a:gd name="connsiteY10" fmla="*/ 3918293 h 5230586"/>
              <a:gd name="connsiteX11" fmla="*/ 3792130 w 4865492"/>
              <a:gd name="connsiteY11" fmla="*/ 4159604 h 5230586"/>
              <a:gd name="connsiteX12" fmla="*/ 1875860 w 4865492"/>
              <a:gd name="connsiteY12" fmla="*/ 5222306 h 5230586"/>
              <a:gd name="connsiteX13" fmla="*/ 3478565 w 4865492"/>
              <a:gd name="connsiteY13" fmla="*/ 3266286 h 5230586"/>
              <a:gd name="connsiteX14" fmla="*/ 2813054 w 4865492"/>
              <a:gd name="connsiteY14" fmla="*/ 2780200 h 5230586"/>
              <a:gd name="connsiteX15" fmla="*/ 2378333 w 4865492"/>
              <a:gd name="connsiteY15" fmla="*/ 2576053 h 5230586"/>
              <a:gd name="connsiteX16" fmla="*/ 1100536 w 4865492"/>
              <a:gd name="connsiteY16" fmla="*/ 1923940 h 5230586"/>
              <a:gd name="connsiteX17" fmla="*/ 497984 w 4865492"/>
              <a:gd name="connsiteY17" fmla="*/ 1849942 h 5230586"/>
              <a:gd name="connsiteX18" fmla="*/ 48712 w 4865492"/>
              <a:gd name="connsiteY18" fmla="*/ 1464098 h 5230586"/>
              <a:gd name="connsiteX19" fmla="*/ 127994 w 4865492"/>
              <a:gd name="connsiteY19" fmla="*/ 1279104 h 5230586"/>
              <a:gd name="connsiteX20" fmla="*/ 1069932 w 4865492"/>
              <a:gd name="connsiteY20" fmla="*/ 359085 h 5230586"/>
              <a:gd name="connsiteX0" fmla="*/ 1069932 w 4865492"/>
              <a:gd name="connsiteY0" fmla="*/ 359085 h 5230586"/>
              <a:gd name="connsiteX1" fmla="*/ 1074108 w 4865492"/>
              <a:gd name="connsiteY1" fmla="*/ 0 h 5230586"/>
              <a:gd name="connsiteX2" fmla="*/ 3646542 w 4865492"/>
              <a:gd name="connsiteY2" fmla="*/ 14478 h 5230586"/>
              <a:gd name="connsiteX3" fmla="*/ 3773718 w 4865492"/>
              <a:gd name="connsiteY3" fmla="*/ 287410 h 5230586"/>
              <a:gd name="connsiteX4" fmla="*/ 3718550 w 4865492"/>
              <a:gd name="connsiteY4" fmla="*/ 952839 h 5230586"/>
              <a:gd name="connsiteX5" fmla="*/ 3711597 w 4865492"/>
              <a:gd name="connsiteY5" fmla="*/ 1918655 h 5230586"/>
              <a:gd name="connsiteX6" fmla="*/ 3553030 w 4865492"/>
              <a:gd name="connsiteY6" fmla="*/ 2737915 h 5230586"/>
              <a:gd name="connsiteX7" fmla="*/ 3630823 w 4865492"/>
              <a:gd name="connsiteY7" fmla="*/ 3170870 h 5230586"/>
              <a:gd name="connsiteX8" fmla="*/ 4768744 w 4865492"/>
              <a:gd name="connsiteY8" fmla="*/ 3337847 h 5230586"/>
              <a:gd name="connsiteX9" fmla="*/ 4712647 w 4865492"/>
              <a:gd name="connsiteY9" fmla="*/ 3997806 h 5230586"/>
              <a:gd name="connsiteX10" fmla="*/ 3751024 w 4865492"/>
              <a:gd name="connsiteY10" fmla="*/ 3918293 h 5230586"/>
              <a:gd name="connsiteX11" fmla="*/ 3792130 w 4865492"/>
              <a:gd name="connsiteY11" fmla="*/ 4159604 h 5230586"/>
              <a:gd name="connsiteX12" fmla="*/ 1875860 w 4865492"/>
              <a:gd name="connsiteY12" fmla="*/ 5222306 h 5230586"/>
              <a:gd name="connsiteX13" fmla="*/ 3478565 w 4865492"/>
              <a:gd name="connsiteY13" fmla="*/ 3266286 h 5230586"/>
              <a:gd name="connsiteX14" fmla="*/ 2813054 w 4865492"/>
              <a:gd name="connsiteY14" fmla="*/ 2780200 h 5230586"/>
              <a:gd name="connsiteX15" fmla="*/ 2378333 w 4865492"/>
              <a:gd name="connsiteY15" fmla="*/ 2576053 h 5230586"/>
              <a:gd name="connsiteX16" fmla="*/ 1100536 w 4865492"/>
              <a:gd name="connsiteY16" fmla="*/ 1923940 h 5230586"/>
              <a:gd name="connsiteX17" fmla="*/ 497984 w 4865492"/>
              <a:gd name="connsiteY17" fmla="*/ 1849942 h 5230586"/>
              <a:gd name="connsiteX18" fmla="*/ 48712 w 4865492"/>
              <a:gd name="connsiteY18" fmla="*/ 1464098 h 5230586"/>
              <a:gd name="connsiteX19" fmla="*/ 127994 w 4865492"/>
              <a:gd name="connsiteY19" fmla="*/ 1279104 h 5230586"/>
              <a:gd name="connsiteX20" fmla="*/ 1069932 w 4865492"/>
              <a:gd name="connsiteY20" fmla="*/ 359085 h 5230586"/>
              <a:gd name="connsiteX0" fmla="*/ 1069932 w 4865492"/>
              <a:gd name="connsiteY0" fmla="*/ 359085 h 5231483"/>
              <a:gd name="connsiteX1" fmla="*/ 1074108 w 4865492"/>
              <a:gd name="connsiteY1" fmla="*/ 0 h 5231483"/>
              <a:gd name="connsiteX2" fmla="*/ 3646542 w 4865492"/>
              <a:gd name="connsiteY2" fmla="*/ 14478 h 5231483"/>
              <a:gd name="connsiteX3" fmla="*/ 3773718 w 4865492"/>
              <a:gd name="connsiteY3" fmla="*/ 287410 h 5231483"/>
              <a:gd name="connsiteX4" fmla="*/ 3718550 w 4865492"/>
              <a:gd name="connsiteY4" fmla="*/ 952839 h 5231483"/>
              <a:gd name="connsiteX5" fmla="*/ 3711597 w 4865492"/>
              <a:gd name="connsiteY5" fmla="*/ 1918655 h 5231483"/>
              <a:gd name="connsiteX6" fmla="*/ 3553030 w 4865492"/>
              <a:gd name="connsiteY6" fmla="*/ 2737915 h 5231483"/>
              <a:gd name="connsiteX7" fmla="*/ 3630823 w 4865492"/>
              <a:gd name="connsiteY7" fmla="*/ 3170870 h 5231483"/>
              <a:gd name="connsiteX8" fmla="*/ 4768744 w 4865492"/>
              <a:gd name="connsiteY8" fmla="*/ 3337847 h 5231483"/>
              <a:gd name="connsiteX9" fmla="*/ 4712647 w 4865492"/>
              <a:gd name="connsiteY9" fmla="*/ 3997806 h 5231483"/>
              <a:gd name="connsiteX10" fmla="*/ 3751024 w 4865492"/>
              <a:gd name="connsiteY10" fmla="*/ 3918293 h 5231483"/>
              <a:gd name="connsiteX11" fmla="*/ 3671928 w 4865492"/>
              <a:gd name="connsiteY11" fmla="*/ 4262971 h 5231483"/>
              <a:gd name="connsiteX12" fmla="*/ 1875860 w 4865492"/>
              <a:gd name="connsiteY12" fmla="*/ 5222306 h 5231483"/>
              <a:gd name="connsiteX13" fmla="*/ 3478565 w 4865492"/>
              <a:gd name="connsiteY13" fmla="*/ 3266286 h 5231483"/>
              <a:gd name="connsiteX14" fmla="*/ 2813054 w 4865492"/>
              <a:gd name="connsiteY14" fmla="*/ 2780200 h 5231483"/>
              <a:gd name="connsiteX15" fmla="*/ 2378333 w 4865492"/>
              <a:gd name="connsiteY15" fmla="*/ 2576053 h 5231483"/>
              <a:gd name="connsiteX16" fmla="*/ 1100536 w 4865492"/>
              <a:gd name="connsiteY16" fmla="*/ 1923940 h 5231483"/>
              <a:gd name="connsiteX17" fmla="*/ 497984 w 4865492"/>
              <a:gd name="connsiteY17" fmla="*/ 1849942 h 5231483"/>
              <a:gd name="connsiteX18" fmla="*/ 48712 w 4865492"/>
              <a:gd name="connsiteY18" fmla="*/ 1464098 h 5231483"/>
              <a:gd name="connsiteX19" fmla="*/ 127994 w 4865492"/>
              <a:gd name="connsiteY19" fmla="*/ 1279104 h 5231483"/>
              <a:gd name="connsiteX20" fmla="*/ 1069932 w 4865492"/>
              <a:gd name="connsiteY20" fmla="*/ 359085 h 5231483"/>
              <a:gd name="connsiteX0" fmla="*/ 1069932 w 4865492"/>
              <a:gd name="connsiteY0" fmla="*/ 359085 h 5231483"/>
              <a:gd name="connsiteX1" fmla="*/ 1074108 w 4865492"/>
              <a:gd name="connsiteY1" fmla="*/ 0 h 5231483"/>
              <a:gd name="connsiteX2" fmla="*/ 3646542 w 4865492"/>
              <a:gd name="connsiteY2" fmla="*/ 14478 h 5231483"/>
              <a:gd name="connsiteX3" fmla="*/ 3773718 w 4865492"/>
              <a:gd name="connsiteY3" fmla="*/ 287410 h 5231483"/>
              <a:gd name="connsiteX4" fmla="*/ 3718550 w 4865492"/>
              <a:gd name="connsiteY4" fmla="*/ 952839 h 5231483"/>
              <a:gd name="connsiteX5" fmla="*/ 3711597 w 4865492"/>
              <a:gd name="connsiteY5" fmla="*/ 1918655 h 5231483"/>
              <a:gd name="connsiteX6" fmla="*/ 3553030 w 4865492"/>
              <a:gd name="connsiteY6" fmla="*/ 2737915 h 5231483"/>
              <a:gd name="connsiteX7" fmla="*/ 3630823 w 4865492"/>
              <a:gd name="connsiteY7" fmla="*/ 3170870 h 5231483"/>
              <a:gd name="connsiteX8" fmla="*/ 4768744 w 4865492"/>
              <a:gd name="connsiteY8" fmla="*/ 3337847 h 5231483"/>
              <a:gd name="connsiteX9" fmla="*/ 4712647 w 4865492"/>
              <a:gd name="connsiteY9" fmla="*/ 3997806 h 5231483"/>
              <a:gd name="connsiteX10" fmla="*/ 3751024 w 4865492"/>
              <a:gd name="connsiteY10" fmla="*/ 3918293 h 5231483"/>
              <a:gd name="connsiteX11" fmla="*/ 3671928 w 4865492"/>
              <a:gd name="connsiteY11" fmla="*/ 4262971 h 5231483"/>
              <a:gd name="connsiteX12" fmla="*/ 1875860 w 4865492"/>
              <a:gd name="connsiteY12" fmla="*/ 5222306 h 5231483"/>
              <a:gd name="connsiteX13" fmla="*/ 3478565 w 4865492"/>
              <a:gd name="connsiteY13" fmla="*/ 3266286 h 5231483"/>
              <a:gd name="connsiteX14" fmla="*/ 2813054 w 4865492"/>
              <a:gd name="connsiteY14" fmla="*/ 2780200 h 5231483"/>
              <a:gd name="connsiteX15" fmla="*/ 2378333 w 4865492"/>
              <a:gd name="connsiteY15" fmla="*/ 2576053 h 5231483"/>
              <a:gd name="connsiteX16" fmla="*/ 1100536 w 4865492"/>
              <a:gd name="connsiteY16" fmla="*/ 1923940 h 5231483"/>
              <a:gd name="connsiteX17" fmla="*/ 497984 w 4865492"/>
              <a:gd name="connsiteY17" fmla="*/ 1849942 h 5231483"/>
              <a:gd name="connsiteX18" fmla="*/ 48712 w 4865492"/>
              <a:gd name="connsiteY18" fmla="*/ 1464098 h 5231483"/>
              <a:gd name="connsiteX19" fmla="*/ 127994 w 4865492"/>
              <a:gd name="connsiteY19" fmla="*/ 1279104 h 5231483"/>
              <a:gd name="connsiteX20" fmla="*/ 1069932 w 4865492"/>
              <a:gd name="connsiteY20" fmla="*/ 359085 h 5231483"/>
              <a:gd name="connsiteX0" fmla="*/ 1069932 w 4865492"/>
              <a:gd name="connsiteY0" fmla="*/ 359085 h 5231483"/>
              <a:gd name="connsiteX1" fmla="*/ 1074108 w 4865492"/>
              <a:gd name="connsiteY1" fmla="*/ 0 h 5231483"/>
              <a:gd name="connsiteX2" fmla="*/ 3646542 w 4865492"/>
              <a:gd name="connsiteY2" fmla="*/ 14478 h 5231483"/>
              <a:gd name="connsiteX3" fmla="*/ 3773718 w 4865492"/>
              <a:gd name="connsiteY3" fmla="*/ 287410 h 5231483"/>
              <a:gd name="connsiteX4" fmla="*/ 3718550 w 4865492"/>
              <a:gd name="connsiteY4" fmla="*/ 952839 h 5231483"/>
              <a:gd name="connsiteX5" fmla="*/ 3711597 w 4865492"/>
              <a:gd name="connsiteY5" fmla="*/ 1918655 h 5231483"/>
              <a:gd name="connsiteX6" fmla="*/ 3553030 w 4865492"/>
              <a:gd name="connsiteY6" fmla="*/ 2737915 h 5231483"/>
              <a:gd name="connsiteX7" fmla="*/ 3630823 w 4865492"/>
              <a:gd name="connsiteY7" fmla="*/ 3170870 h 5231483"/>
              <a:gd name="connsiteX8" fmla="*/ 4768744 w 4865492"/>
              <a:gd name="connsiteY8" fmla="*/ 3337847 h 5231483"/>
              <a:gd name="connsiteX9" fmla="*/ 4712647 w 4865492"/>
              <a:gd name="connsiteY9" fmla="*/ 3997806 h 5231483"/>
              <a:gd name="connsiteX10" fmla="*/ 3751024 w 4865492"/>
              <a:gd name="connsiteY10" fmla="*/ 3918293 h 5231483"/>
              <a:gd name="connsiteX11" fmla="*/ 3671928 w 4865492"/>
              <a:gd name="connsiteY11" fmla="*/ 4262971 h 5231483"/>
              <a:gd name="connsiteX12" fmla="*/ 1875860 w 4865492"/>
              <a:gd name="connsiteY12" fmla="*/ 5222306 h 5231483"/>
              <a:gd name="connsiteX13" fmla="*/ 3478565 w 4865492"/>
              <a:gd name="connsiteY13" fmla="*/ 3266286 h 5231483"/>
              <a:gd name="connsiteX14" fmla="*/ 2813054 w 4865492"/>
              <a:gd name="connsiteY14" fmla="*/ 2780200 h 5231483"/>
              <a:gd name="connsiteX15" fmla="*/ 2378333 w 4865492"/>
              <a:gd name="connsiteY15" fmla="*/ 2576053 h 5231483"/>
              <a:gd name="connsiteX16" fmla="*/ 1100536 w 4865492"/>
              <a:gd name="connsiteY16" fmla="*/ 1923940 h 5231483"/>
              <a:gd name="connsiteX17" fmla="*/ 497984 w 4865492"/>
              <a:gd name="connsiteY17" fmla="*/ 1849942 h 5231483"/>
              <a:gd name="connsiteX18" fmla="*/ 48712 w 4865492"/>
              <a:gd name="connsiteY18" fmla="*/ 1464098 h 5231483"/>
              <a:gd name="connsiteX19" fmla="*/ 127994 w 4865492"/>
              <a:gd name="connsiteY19" fmla="*/ 1279104 h 5231483"/>
              <a:gd name="connsiteX20" fmla="*/ 1069932 w 4865492"/>
              <a:gd name="connsiteY20" fmla="*/ 359085 h 5231483"/>
              <a:gd name="connsiteX0" fmla="*/ 1069932 w 4865492"/>
              <a:gd name="connsiteY0" fmla="*/ 359085 h 5231483"/>
              <a:gd name="connsiteX1" fmla="*/ 1074108 w 4865492"/>
              <a:gd name="connsiteY1" fmla="*/ 0 h 5231483"/>
              <a:gd name="connsiteX2" fmla="*/ 3646542 w 4865492"/>
              <a:gd name="connsiteY2" fmla="*/ 14478 h 5231483"/>
              <a:gd name="connsiteX3" fmla="*/ 3773718 w 4865492"/>
              <a:gd name="connsiteY3" fmla="*/ 287410 h 5231483"/>
              <a:gd name="connsiteX4" fmla="*/ 3718550 w 4865492"/>
              <a:gd name="connsiteY4" fmla="*/ 952839 h 5231483"/>
              <a:gd name="connsiteX5" fmla="*/ 3711597 w 4865492"/>
              <a:gd name="connsiteY5" fmla="*/ 1918655 h 5231483"/>
              <a:gd name="connsiteX6" fmla="*/ 3553030 w 4865492"/>
              <a:gd name="connsiteY6" fmla="*/ 2737915 h 5231483"/>
              <a:gd name="connsiteX7" fmla="*/ 3630823 w 4865492"/>
              <a:gd name="connsiteY7" fmla="*/ 3170870 h 5231483"/>
              <a:gd name="connsiteX8" fmla="*/ 4768744 w 4865492"/>
              <a:gd name="connsiteY8" fmla="*/ 3337847 h 5231483"/>
              <a:gd name="connsiteX9" fmla="*/ 4712647 w 4865492"/>
              <a:gd name="connsiteY9" fmla="*/ 3997806 h 5231483"/>
              <a:gd name="connsiteX10" fmla="*/ 3751024 w 4865492"/>
              <a:gd name="connsiteY10" fmla="*/ 3918293 h 5231483"/>
              <a:gd name="connsiteX11" fmla="*/ 3671928 w 4865492"/>
              <a:gd name="connsiteY11" fmla="*/ 4262971 h 5231483"/>
              <a:gd name="connsiteX12" fmla="*/ 1875860 w 4865492"/>
              <a:gd name="connsiteY12" fmla="*/ 5222306 h 5231483"/>
              <a:gd name="connsiteX13" fmla="*/ 3478565 w 4865492"/>
              <a:gd name="connsiteY13" fmla="*/ 3266286 h 5231483"/>
              <a:gd name="connsiteX14" fmla="*/ 2813054 w 4865492"/>
              <a:gd name="connsiteY14" fmla="*/ 2780200 h 5231483"/>
              <a:gd name="connsiteX15" fmla="*/ 2378333 w 4865492"/>
              <a:gd name="connsiteY15" fmla="*/ 2576053 h 5231483"/>
              <a:gd name="connsiteX16" fmla="*/ 1100536 w 4865492"/>
              <a:gd name="connsiteY16" fmla="*/ 1923940 h 5231483"/>
              <a:gd name="connsiteX17" fmla="*/ 497984 w 4865492"/>
              <a:gd name="connsiteY17" fmla="*/ 1849942 h 5231483"/>
              <a:gd name="connsiteX18" fmla="*/ 48712 w 4865492"/>
              <a:gd name="connsiteY18" fmla="*/ 1464098 h 5231483"/>
              <a:gd name="connsiteX19" fmla="*/ 127994 w 4865492"/>
              <a:gd name="connsiteY19" fmla="*/ 1279104 h 5231483"/>
              <a:gd name="connsiteX20" fmla="*/ 1069932 w 4865492"/>
              <a:gd name="connsiteY20" fmla="*/ 359085 h 5231483"/>
              <a:gd name="connsiteX0" fmla="*/ 1069932 w 4850265"/>
              <a:gd name="connsiteY0" fmla="*/ 359085 h 5231483"/>
              <a:gd name="connsiteX1" fmla="*/ 1074108 w 4850265"/>
              <a:gd name="connsiteY1" fmla="*/ 0 h 5231483"/>
              <a:gd name="connsiteX2" fmla="*/ 3646542 w 4850265"/>
              <a:gd name="connsiteY2" fmla="*/ 14478 h 5231483"/>
              <a:gd name="connsiteX3" fmla="*/ 3773718 w 4850265"/>
              <a:gd name="connsiteY3" fmla="*/ 287410 h 5231483"/>
              <a:gd name="connsiteX4" fmla="*/ 3718550 w 4850265"/>
              <a:gd name="connsiteY4" fmla="*/ 952839 h 5231483"/>
              <a:gd name="connsiteX5" fmla="*/ 3711597 w 4850265"/>
              <a:gd name="connsiteY5" fmla="*/ 1918655 h 5231483"/>
              <a:gd name="connsiteX6" fmla="*/ 3553030 w 4850265"/>
              <a:gd name="connsiteY6" fmla="*/ 2737915 h 5231483"/>
              <a:gd name="connsiteX7" fmla="*/ 3630823 w 4850265"/>
              <a:gd name="connsiteY7" fmla="*/ 3170870 h 5231483"/>
              <a:gd name="connsiteX8" fmla="*/ 4768744 w 4850265"/>
              <a:gd name="connsiteY8" fmla="*/ 3337847 h 5231483"/>
              <a:gd name="connsiteX9" fmla="*/ 4720661 w 4850265"/>
              <a:gd name="connsiteY9" fmla="*/ 3663851 h 5231483"/>
              <a:gd name="connsiteX10" fmla="*/ 4712647 w 4850265"/>
              <a:gd name="connsiteY10" fmla="*/ 3997806 h 5231483"/>
              <a:gd name="connsiteX11" fmla="*/ 3751024 w 4850265"/>
              <a:gd name="connsiteY11" fmla="*/ 3918293 h 5231483"/>
              <a:gd name="connsiteX12" fmla="*/ 3671928 w 4850265"/>
              <a:gd name="connsiteY12" fmla="*/ 4262971 h 5231483"/>
              <a:gd name="connsiteX13" fmla="*/ 1875860 w 4850265"/>
              <a:gd name="connsiteY13" fmla="*/ 5222306 h 5231483"/>
              <a:gd name="connsiteX14" fmla="*/ 3478565 w 4850265"/>
              <a:gd name="connsiteY14" fmla="*/ 3266286 h 5231483"/>
              <a:gd name="connsiteX15" fmla="*/ 2813054 w 4850265"/>
              <a:gd name="connsiteY15" fmla="*/ 2780200 h 5231483"/>
              <a:gd name="connsiteX16" fmla="*/ 2378333 w 4850265"/>
              <a:gd name="connsiteY16" fmla="*/ 2576053 h 5231483"/>
              <a:gd name="connsiteX17" fmla="*/ 1100536 w 4850265"/>
              <a:gd name="connsiteY17" fmla="*/ 1923940 h 5231483"/>
              <a:gd name="connsiteX18" fmla="*/ 497984 w 4850265"/>
              <a:gd name="connsiteY18" fmla="*/ 1849942 h 5231483"/>
              <a:gd name="connsiteX19" fmla="*/ 48712 w 4850265"/>
              <a:gd name="connsiteY19" fmla="*/ 1464098 h 5231483"/>
              <a:gd name="connsiteX20" fmla="*/ 127994 w 4850265"/>
              <a:gd name="connsiteY20" fmla="*/ 1279104 h 5231483"/>
              <a:gd name="connsiteX21" fmla="*/ 1069932 w 4850265"/>
              <a:gd name="connsiteY21" fmla="*/ 359085 h 5231483"/>
              <a:gd name="connsiteX0" fmla="*/ 1069932 w 4847874"/>
              <a:gd name="connsiteY0" fmla="*/ 359085 h 5231483"/>
              <a:gd name="connsiteX1" fmla="*/ 1074108 w 4847874"/>
              <a:gd name="connsiteY1" fmla="*/ 0 h 5231483"/>
              <a:gd name="connsiteX2" fmla="*/ 3646542 w 4847874"/>
              <a:gd name="connsiteY2" fmla="*/ 14478 h 5231483"/>
              <a:gd name="connsiteX3" fmla="*/ 3773718 w 4847874"/>
              <a:gd name="connsiteY3" fmla="*/ 287410 h 5231483"/>
              <a:gd name="connsiteX4" fmla="*/ 3718550 w 4847874"/>
              <a:gd name="connsiteY4" fmla="*/ 952839 h 5231483"/>
              <a:gd name="connsiteX5" fmla="*/ 3711597 w 4847874"/>
              <a:gd name="connsiteY5" fmla="*/ 1918655 h 5231483"/>
              <a:gd name="connsiteX6" fmla="*/ 3553030 w 4847874"/>
              <a:gd name="connsiteY6" fmla="*/ 2737915 h 5231483"/>
              <a:gd name="connsiteX7" fmla="*/ 3630823 w 4847874"/>
              <a:gd name="connsiteY7" fmla="*/ 3170870 h 5231483"/>
              <a:gd name="connsiteX8" fmla="*/ 4768744 w 4847874"/>
              <a:gd name="connsiteY8" fmla="*/ 3337847 h 5231483"/>
              <a:gd name="connsiteX9" fmla="*/ 4720661 w 4847874"/>
              <a:gd name="connsiteY9" fmla="*/ 3663851 h 5231483"/>
              <a:gd name="connsiteX10" fmla="*/ 4688608 w 4847874"/>
              <a:gd name="connsiteY10" fmla="*/ 3926244 h 5231483"/>
              <a:gd name="connsiteX11" fmla="*/ 4712647 w 4847874"/>
              <a:gd name="connsiteY11" fmla="*/ 3997806 h 5231483"/>
              <a:gd name="connsiteX12" fmla="*/ 3751024 w 4847874"/>
              <a:gd name="connsiteY12" fmla="*/ 3918293 h 5231483"/>
              <a:gd name="connsiteX13" fmla="*/ 3671928 w 4847874"/>
              <a:gd name="connsiteY13" fmla="*/ 4262971 h 5231483"/>
              <a:gd name="connsiteX14" fmla="*/ 1875860 w 4847874"/>
              <a:gd name="connsiteY14" fmla="*/ 5222306 h 5231483"/>
              <a:gd name="connsiteX15" fmla="*/ 3478565 w 4847874"/>
              <a:gd name="connsiteY15" fmla="*/ 3266286 h 5231483"/>
              <a:gd name="connsiteX16" fmla="*/ 2813054 w 4847874"/>
              <a:gd name="connsiteY16" fmla="*/ 2780200 h 5231483"/>
              <a:gd name="connsiteX17" fmla="*/ 2378333 w 4847874"/>
              <a:gd name="connsiteY17" fmla="*/ 2576053 h 5231483"/>
              <a:gd name="connsiteX18" fmla="*/ 1100536 w 4847874"/>
              <a:gd name="connsiteY18" fmla="*/ 1923940 h 5231483"/>
              <a:gd name="connsiteX19" fmla="*/ 497984 w 4847874"/>
              <a:gd name="connsiteY19" fmla="*/ 1849942 h 5231483"/>
              <a:gd name="connsiteX20" fmla="*/ 48712 w 4847874"/>
              <a:gd name="connsiteY20" fmla="*/ 1464098 h 5231483"/>
              <a:gd name="connsiteX21" fmla="*/ 127994 w 4847874"/>
              <a:gd name="connsiteY21" fmla="*/ 1279104 h 5231483"/>
              <a:gd name="connsiteX22" fmla="*/ 1069932 w 4847874"/>
              <a:gd name="connsiteY22" fmla="*/ 359085 h 5231483"/>
              <a:gd name="connsiteX0" fmla="*/ 1069932 w 4851189"/>
              <a:gd name="connsiteY0" fmla="*/ 359085 h 5231483"/>
              <a:gd name="connsiteX1" fmla="*/ 1074108 w 4851189"/>
              <a:gd name="connsiteY1" fmla="*/ 0 h 5231483"/>
              <a:gd name="connsiteX2" fmla="*/ 3646542 w 4851189"/>
              <a:gd name="connsiteY2" fmla="*/ 14478 h 5231483"/>
              <a:gd name="connsiteX3" fmla="*/ 3773718 w 4851189"/>
              <a:gd name="connsiteY3" fmla="*/ 287410 h 5231483"/>
              <a:gd name="connsiteX4" fmla="*/ 3718550 w 4851189"/>
              <a:gd name="connsiteY4" fmla="*/ 952839 h 5231483"/>
              <a:gd name="connsiteX5" fmla="*/ 3711597 w 4851189"/>
              <a:gd name="connsiteY5" fmla="*/ 1918655 h 5231483"/>
              <a:gd name="connsiteX6" fmla="*/ 3553030 w 4851189"/>
              <a:gd name="connsiteY6" fmla="*/ 2737915 h 5231483"/>
              <a:gd name="connsiteX7" fmla="*/ 3630823 w 4851189"/>
              <a:gd name="connsiteY7" fmla="*/ 3170870 h 5231483"/>
              <a:gd name="connsiteX8" fmla="*/ 4768744 w 4851189"/>
              <a:gd name="connsiteY8" fmla="*/ 3337847 h 5231483"/>
              <a:gd name="connsiteX9" fmla="*/ 4744703 w 4851189"/>
              <a:gd name="connsiteY9" fmla="*/ 3496873 h 5231483"/>
              <a:gd name="connsiteX10" fmla="*/ 4720661 w 4851189"/>
              <a:gd name="connsiteY10" fmla="*/ 3663851 h 5231483"/>
              <a:gd name="connsiteX11" fmla="*/ 4688608 w 4851189"/>
              <a:gd name="connsiteY11" fmla="*/ 3926244 h 5231483"/>
              <a:gd name="connsiteX12" fmla="*/ 4712647 w 4851189"/>
              <a:gd name="connsiteY12" fmla="*/ 3997806 h 5231483"/>
              <a:gd name="connsiteX13" fmla="*/ 3751024 w 4851189"/>
              <a:gd name="connsiteY13" fmla="*/ 3918293 h 5231483"/>
              <a:gd name="connsiteX14" fmla="*/ 3671928 w 4851189"/>
              <a:gd name="connsiteY14" fmla="*/ 4262971 h 5231483"/>
              <a:gd name="connsiteX15" fmla="*/ 1875860 w 4851189"/>
              <a:gd name="connsiteY15" fmla="*/ 5222306 h 5231483"/>
              <a:gd name="connsiteX16" fmla="*/ 3478565 w 4851189"/>
              <a:gd name="connsiteY16" fmla="*/ 3266286 h 5231483"/>
              <a:gd name="connsiteX17" fmla="*/ 2813054 w 4851189"/>
              <a:gd name="connsiteY17" fmla="*/ 2780200 h 5231483"/>
              <a:gd name="connsiteX18" fmla="*/ 2378333 w 4851189"/>
              <a:gd name="connsiteY18" fmla="*/ 2576053 h 5231483"/>
              <a:gd name="connsiteX19" fmla="*/ 1100536 w 4851189"/>
              <a:gd name="connsiteY19" fmla="*/ 1923940 h 5231483"/>
              <a:gd name="connsiteX20" fmla="*/ 497984 w 4851189"/>
              <a:gd name="connsiteY20" fmla="*/ 1849942 h 5231483"/>
              <a:gd name="connsiteX21" fmla="*/ 48712 w 4851189"/>
              <a:gd name="connsiteY21" fmla="*/ 1464098 h 5231483"/>
              <a:gd name="connsiteX22" fmla="*/ 127994 w 4851189"/>
              <a:gd name="connsiteY22" fmla="*/ 1279104 h 5231483"/>
              <a:gd name="connsiteX23" fmla="*/ 1069932 w 4851189"/>
              <a:gd name="connsiteY23" fmla="*/ 359085 h 5231483"/>
              <a:gd name="connsiteX0" fmla="*/ 1069932 w 4856020"/>
              <a:gd name="connsiteY0" fmla="*/ 359085 h 5231483"/>
              <a:gd name="connsiteX1" fmla="*/ 1074108 w 4856020"/>
              <a:gd name="connsiteY1" fmla="*/ 0 h 5231483"/>
              <a:gd name="connsiteX2" fmla="*/ 3646542 w 4856020"/>
              <a:gd name="connsiteY2" fmla="*/ 14478 h 5231483"/>
              <a:gd name="connsiteX3" fmla="*/ 3773718 w 4856020"/>
              <a:gd name="connsiteY3" fmla="*/ 287410 h 5231483"/>
              <a:gd name="connsiteX4" fmla="*/ 3718550 w 4856020"/>
              <a:gd name="connsiteY4" fmla="*/ 952839 h 5231483"/>
              <a:gd name="connsiteX5" fmla="*/ 3711597 w 4856020"/>
              <a:gd name="connsiteY5" fmla="*/ 1918655 h 5231483"/>
              <a:gd name="connsiteX6" fmla="*/ 3553030 w 4856020"/>
              <a:gd name="connsiteY6" fmla="*/ 2737915 h 5231483"/>
              <a:gd name="connsiteX7" fmla="*/ 3630823 w 4856020"/>
              <a:gd name="connsiteY7" fmla="*/ 3170870 h 5231483"/>
              <a:gd name="connsiteX8" fmla="*/ 4768744 w 4856020"/>
              <a:gd name="connsiteY8" fmla="*/ 3337847 h 5231483"/>
              <a:gd name="connsiteX9" fmla="*/ 4760730 w 4856020"/>
              <a:gd name="connsiteY9" fmla="*/ 3369652 h 5231483"/>
              <a:gd name="connsiteX10" fmla="*/ 4744703 w 4856020"/>
              <a:gd name="connsiteY10" fmla="*/ 3496873 h 5231483"/>
              <a:gd name="connsiteX11" fmla="*/ 4720661 w 4856020"/>
              <a:gd name="connsiteY11" fmla="*/ 3663851 h 5231483"/>
              <a:gd name="connsiteX12" fmla="*/ 4688608 w 4856020"/>
              <a:gd name="connsiteY12" fmla="*/ 3926244 h 5231483"/>
              <a:gd name="connsiteX13" fmla="*/ 4712647 w 4856020"/>
              <a:gd name="connsiteY13" fmla="*/ 3997806 h 5231483"/>
              <a:gd name="connsiteX14" fmla="*/ 3751024 w 4856020"/>
              <a:gd name="connsiteY14" fmla="*/ 3918293 h 5231483"/>
              <a:gd name="connsiteX15" fmla="*/ 3671928 w 4856020"/>
              <a:gd name="connsiteY15" fmla="*/ 4262971 h 5231483"/>
              <a:gd name="connsiteX16" fmla="*/ 1875860 w 4856020"/>
              <a:gd name="connsiteY16" fmla="*/ 5222306 h 5231483"/>
              <a:gd name="connsiteX17" fmla="*/ 3478565 w 4856020"/>
              <a:gd name="connsiteY17" fmla="*/ 3266286 h 5231483"/>
              <a:gd name="connsiteX18" fmla="*/ 2813054 w 4856020"/>
              <a:gd name="connsiteY18" fmla="*/ 2780200 h 5231483"/>
              <a:gd name="connsiteX19" fmla="*/ 2378333 w 4856020"/>
              <a:gd name="connsiteY19" fmla="*/ 2576053 h 5231483"/>
              <a:gd name="connsiteX20" fmla="*/ 1100536 w 4856020"/>
              <a:gd name="connsiteY20" fmla="*/ 1923940 h 5231483"/>
              <a:gd name="connsiteX21" fmla="*/ 497984 w 4856020"/>
              <a:gd name="connsiteY21" fmla="*/ 1849942 h 5231483"/>
              <a:gd name="connsiteX22" fmla="*/ 48712 w 4856020"/>
              <a:gd name="connsiteY22" fmla="*/ 1464098 h 5231483"/>
              <a:gd name="connsiteX23" fmla="*/ 127994 w 4856020"/>
              <a:gd name="connsiteY23" fmla="*/ 1279104 h 5231483"/>
              <a:gd name="connsiteX24" fmla="*/ 1069932 w 4856020"/>
              <a:gd name="connsiteY24" fmla="*/ 359085 h 5231483"/>
              <a:gd name="connsiteX0" fmla="*/ 1069932 w 4856020"/>
              <a:gd name="connsiteY0" fmla="*/ 359085 h 5231483"/>
              <a:gd name="connsiteX1" fmla="*/ 1074108 w 4856020"/>
              <a:gd name="connsiteY1" fmla="*/ 0 h 5231483"/>
              <a:gd name="connsiteX2" fmla="*/ 3646542 w 4856020"/>
              <a:gd name="connsiteY2" fmla="*/ 14478 h 5231483"/>
              <a:gd name="connsiteX3" fmla="*/ 3773718 w 4856020"/>
              <a:gd name="connsiteY3" fmla="*/ 287410 h 5231483"/>
              <a:gd name="connsiteX4" fmla="*/ 3798686 w 4856020"/>
              <a:gd name="connsiteY4" fmla="*/ 976693 h 5231483"/>
              <a:gd name="connsiteX5" fmla="*/ 3711597 w 4856020"/>
              <a:gd name="connsiteY5" fmla="*/ 1918655 h 5231483"/>
              <a:gd name="connsiteX6" fmla="*/ 3553030 w 4856020"/>
              <a:gd name="connsiteY6" fmla="*/ 2737915 h 5231483"/>
              <a:gd name="connsiteX7" fmla="*/ 3630823 w 4856020"/>
              <a:gd name="connsiteY7" fmla="*/ 3170870 h 5231483"/>
              <a:gd name="connsiteX8" fmla="*/ 4768744 w 4856020"/>
              <a:gd name="connsiteY8" fmla="*/ 3337847 h 5231483"/>
              <a:gd name="connsiteX9" fmla="*/ 4760730 w 4856020"/>
              <a:gd name="connsiteY9" fmla="*/ 3369652 h 5231483"/>
              <a:gd name="connsiteX10" fmla="*/ 4744703 w 4856020"/>
              <a:gd name="connsiteY10" fmla="*/ 3496873 h 5231483"/>
              <a:gd name="connsiteX11" fmla="*/ 4720661 w 4856020"/>
              <a:gd name="connsiteY11" fmla="*/ 3663851 h 5231483"/>
              <a:gd name="connsiteX12" fmla="*/ 4688608 w 4856020"/>
              <a:gd name="connsiteY12" fmla="*/ 3926244 h 5231483"/>
              <a:gd name="connsiteX13" fmla="*/ 4712647 w 4856020"/>
              <a:gd name="connsiteY13" fmla="*/ 3997806 h 5231483"/>
              <a:gd name="connsiteX14" fmla="*/ 3751024 w 4856020"/>
              <a:gd name="connsiteY14" fmla="*/ 3918293 h 5231483"/>
              <a:gd name="connsiteX15" fmla="*/ 3671928 w 4856020"/>
              <a:gd name="connsiteY15" fmla="*/ 4262971 h 5231483"/>
              <a:gd name="connsiteX16" fmla="*/ 1875860 w 4856020"/>
              <a:gd name="connsiteY16" fmla="*/ 5222306 h 5231483"/>
              <a:gd name="connsiteX17" fmla="*/ 3478565 w 4856020"/>
              <a:gd name="connsiteY17" fmla="*/ 3266286 h 5231483"/>
              <a:gd name="connsiteX18" fmla="*/ 2813054 w 4856020"/>
              <a:gd name="connsiteY18" fmla="*/ 2780200 h 5231483"/>
              <a:gd name="connsiteX19" fmla="*/ 2378333 w 4856020"/>
              <a:gd name="connsiteY19" fmla="*/ 2576053 h 5231483"/>
              <a:gd name="connsiteX20" fmla="*/ 1100536 w 4856020"/>
              <a:gd name="connsiteY20" fmla="*/ 1923940 h 5231483"/>
              <a:gd name="connsiteX21" fmla="*/ 497984 w 4856020"/>
              <a:gd name="connsiteY21" fmla="*/ 1849942 h 5231483"/>
              <a:gd name="connsiteX22" fmla="*/ 48712 w 4856020"/>
              <a:gd name="connsiteY22" fmla="*/ 1464098 h 5231483"/>
              <a:gd name="connsiteX23" fmla="*/ 127994 w 4856020"/>
              <a:gd name="connsiteY23" fmla="*/ 1279104 h 5231483"/>
              <a:gd name="connsiteX24" fmla="*/ 1069932 w 4856020"/>
              <a:gd name="connsiteY24" fmla="*/ 359085 h 5231483"/>
              <a:gd name="connsiteX0" fmla="*/ 1069932 w 4856020"/>
              <a:gd name="connsiteY0" fmla="*/ 359085 h 5231483"/>
              <a:gd name="connsiteX1" fmla="*/ 1074108 w 4856020"/>
              <a:gd name="connsiteY1" fmla="*/ 0 h 5231483"/>
              <a:gd name="connsiteX2" fmla="*/ 3646542 w 4856020"/>
              <a:gd name="connsiteY2" fmla="*/ 14478 h 5231483"/>
              <a:gd name="connsiteX3" fmla="*/ 3861867 w 4856020"/>
              <a:gd name="connsiteY3" fmla="*/ 247653 h 5231483"/>
              <a:gd name="connsiteX4" fmla="*/ 3798686 w 4856020"/>
              <a:gd name="connsiteY4" fmla="*/ 976693 h 5231483"/>
              <a:gd name="connsiteX5" fmla="*/ 3711597 w 4856020"/>
              <a:gd name="connsiteY5" fmla="*/ 1918655 h 5231483"/>
              <a:gd name="connsiteX6" fmla="*/ 3553030 w 4856020"/>
              <a:gd name="connsiteY6" fmla="*/ 2737915 h 5231483"/>
              <a:gd name="connsiteX7" fmla="*/ 3630823 w 4856020"/>
              <a:gd name="connsiteY7" fmla="*/ 3170870 h 5231483"/>
              <a:gd name="connsiteX8" fmla="*/ 4768744 w 4856020"/>
              <a:gd name="connsiteY8" fmla="*/ 3337847 h 5231483"/>
              <a:gd name="connsiteX9" fmla="*/ 4760730 w 4856020"/>
              <a:gd name="connsiteY9" fmla="*/ 3369652 h 5231483"/>
              <a:gd name="connsiteX10" fmla="*/ 4744703 w 4856020"/>
              <a:gd name="connsiteY10" fmla="*/ 3496873 h 5231483"/>
              <a:gd name="connsiteX11" fmla="*/ 4720661 w 4856020"/>
              <a:gd name="connsiteY11" fmla="*/ 3663851 h 5231483"/>
              <a:gd name="connsiteX12" fmla="*/ 4688608 w 4856020"/>
              <a:gd name="connsiteY12" fmla="*/ 3926244 h 5231483"/>
              <a:gd name="connsiteX13" fmla="*/ 4712647 w 4856020"/>
              <a:gd name="connsiteY13" fmla="*/ 3997806 h 5231483"/>
              <a:gd name="connsiteX14" fmla="*/ 3751024 w 4856020"/>
              <a:gd name="connsiteY14" fmla="*/ 3918293 h 5231483"/>
              <a:gd name="connsiteX15" fmla="*/ 3671928 w 4856020"/>
              <a:gd name="connsiteY15" fmla="*/ 4262971 h 5231483"/>
              <a:gd name="connsiteX16" fmla="*/ 1875860 w 4856020"/>
              <a:gd name="connsiteY16" fmla="*/ 5222306 h 5231483"/>
              <a:gd name="connsiteX17" fmla="*/ 3478565 w 4856020"/>
              <a:gd name="connsiteY17" fmla="*/ 3266286 h 5231483"/>
              <a:gd name="connsiteX18" fmla="*/ 2813054 w 4856020"/>
              <a:gd name="connsiteY18" fmla="*/ 2780200 h 5231483"/>
              <a:gd name="connsiteX19" fmla="*/ 2378333 w 4856020"/>
              <a:gd name="connsiteY19" fmla="*/ 2576053 h 5231483"/>
              <a:gd name="connsiteX20" fmla="*/ 1100536 w 4856020"/>
              <a:gd name="connsiteY20" fmla="*/ 1923940 h 5231483"/>
              <a:gd name="connsiteX21" fmla="*/ 497984 w 4856020"/>
              <a:gd name="connsiteY21" fmla="*/ 1849942 h 5231483"/>
              <a:gd name="connsiteX22" fmla="*/ 48712 w 4856020"/>
              <a:gd name="connsiteY22" fmla="*/ 1464098 h 5231483"/>
              <a:gd name="connsiteX23" fmla="*/ 127994 w 4856020"/>
              <a:gd name="connsiteY23" fmla="*/ 1279104 h 5231483"/>
              <a:gd name="connsiteX24" fmla="*/ 1069932 w 4856020"/>
              <a:gd name="connsiteY24" fmla="*/ 359085 h 5231483"/>
              <a:gd name="connsiteX0" fmla="*/ 1069932 w 4856020"/>
              <a:gd name="connsiteY0" fmla="*/ 359085 h 5231483"/>
              <a:gd name="connsiteX1" fmla="*/ 1074108 w 4856020"/>
              <a:gd name="connsiteY1" fmla="*/ 0 h 5231483"/>
              <a:gd name="connsiteX2" fmla="*/ 3646542 w 4856020"/>
              <a:gd name="connsiteY2" fmla="*/ 14478 h 5231483"/>
              <a:gd name="connsiteX3" fmla="*/ 3861867 w 4856020"/>
              <a:gd name="connsiteY3" fmla="*/ 247653 h 5231483"/>
              <a:gd name="connsiteX4" fmla="*/ 3798686 w 4856020"/>
              <a:gd name="connsiteY4" fmla="*/ 976693 h 5231483"/>
              <a:gd name="connsiteX5" fmla="*/ 3711597 w 4856020"/>
              <a:gd name="connsiteY5" fmla="*/ 1918655 h 5231483"/>
              <a:gd name="connsiteX6" fmla="*/ 3553030 w 4856020"/>
              <a:gd name="connsiteY6" fmla="*/ 2737915 h 5231483"/>
              <a:gd name="connsiteX7" fmla="*/ 3630823 w 4856020"/>
              <a:gd name="connsiteY7" fmla="*/ 3170870 h 5231483"/>
              <a:gd name="connsiteX8" fmla="*/ 4768744 w 4856020"/>
              <a:gd name="connsiteY8" fmla="*/ 3337847 h 5231483"/>
              <a:gd name="connsiteX9" fmla="*/ 4760730 w 4856020"/>
              <a:gd name="connsiteY9" fmla="*/ 3369652 h 5231483"/>
              <a:gd name="connsiteX10" fmla="*/ 4744703 w 4856020"/>
              <a:gd name="connsiteY10" fmla="*/ 3496873 h 5231483"/>
              <a:gd name="connsiteX11" fmla="*/ 4720661 w 4856020"/>
              <a:gd name="connsiteY11" fmla="*/ 3663851 h 5231483"/>
              <a:gd name="connsiteX12" fmla="*/ 4688608 w 4856020"/>
              <a:gd name="connsiteY12" fmla="*/ 3926244 h 5231483"/>
              <a:gd name="connsiteX13" fmla="*/ 4712647 w 4856020"/>
              <a:gd name="connsiteY13" fmla="*/ 3997806 h 5231483"/>
              <a:gd name="connsiteX14" fmla="*/ 3807118 w 4856020"/>
              <a:gd name="connsiteY14" fmla="*/ 3989855 h 5231483"/>
              <a:gd name="connsiteX15" fmla="*/ 3671928 w 4856020"/>
              <a:gd name="connsiteY15" fmla="*/ 4262971 h 5231483"/>
              <a:gd name="connsiteX16" fmla="*/ 1875860 w 4856020"/>
              <a:gd name="connsiteY16" fmla="*/ 5222306 h 5231483"/>
              <a:gd name="connsiteX17" fmla="*/ 3478565 w 4856020"/>
              <a:gd name="connsiteY17" fmla="*/ 3266286 h 5231483"/>
              <a:gd name="connsiteX18" fmla="*/ 2813054 w 4856020"/>
              <a:gd name="connsiteY18" fmla="*/ 2780200 h 5231483"/>
              <a:gd name="connsiteX19" fmla="*/ 2378333 w 4856020"/>
              <a:gd name="connsiteY19" fmla="*/ 2576053 h 5231483"/>
              <a:gd name="connsiteX20" fmla="*/ 1100536 w 4856020"/>
              <a:gd name="connsiteY20" fmla="*/ 1923940 h 5231483"/>
              <a:gd name="connsiteX21" fmla="*/ 497984 w 4856020"/>
              <a:gd name="connsiteY21" fmla="*/ 1849942 h 5231483"/>
              <a:gd name="connsiteX22" fmla="*/ 48712 w 4856020"/>
              <a:gd name="connsiteY22" fmla="*/ 1464098 h 5231483"/>
              <a:gd name="connsiteX23" fmla="*/ 127994 w 4856020"/>
              <a:gd name="connsiteY23" fmla="*/ 1279104 h 5231483"/>
              <a:gd name="connsiteX24" fmla="*/ 1069932 w 4856020"/>
              <a:gd name="connsiteY24" fmla="*/ 359085 h 5231483"/>
              <a:gd name="connsiteX0" fmla="*/ 1069932 w 4856020"/>
              <a:gd name="connsiteY0" fmla="*/ 359085 h 5231483"/>
              <a:gd name="connsiteX1" fmla="*/ 1074108 w 4856020"/>
              <a:gd name="connsiteY1" fmla="*/ 0 h 5231483"/>
              <a:gd name="connsiteX2" fmla="*/ 3646542 w 4856020"/>
              <a:gd name="connsiteY2" fmla="*/ 14478 h 5231483"/>
              <a:gd name="connsiteX3" fmla="*/ 3861867 w 4856020"/>
              <a:gd name="connsiteY3" fmla="*/ 247653 h 5231483"/>
              <a:gd name="connsiteX4" fmla="*/ 3798686 w 4856020"/>
              <a:gd name="connsiteY4" fmla="*/ 976693 h 5231483"/>
              <a:gd name="connsiteX5" fmla="*/ 3711597 w 4856020"/>
              <a:gd name="connsiteY5" fmla="*/ 1918655 h 5231483"/>
              <a:gd name="connsiteX6" fmla="*/ 3553030 w 4856020"/>
              <a:gd name="connsiteY6" fmla="*/ 2737915 h 5231483"/>
              <a:gd name="connsiteX7" fmla="*/ 3630823 w 4856020"/>
              <a:gd name="connsiteY7" fmla="*/ 3170870 h 5231483"/>
              <a:gd name="connsiteX8" fmla="*/ 4768744 w 4856020"/>
              <a:gd name="connsiteY8" fmla="*/ 3337847 h 5231483"/>
              <a:gd name="connsiteX9" fmla="*/ 4760730 w 4856020"/>
              <a:gd name="connsiteY9" fmla="*/ 3369652 h 5231483"/>
              <a:gd name="connsiteX10" fmla="*/ 4744703 w 4856020"/>
              <a:gd name="connsiteY10" fmla="*/ 3496873 h 5231483"/>
              <a:gd name="connsiteX11" fmla="*/ 4720661 w 4856020"/>
              <a:gd name="connsiteY11" fmla="*/ 3663851 h 5231483"/>
              <a:gd name="connsiteX12" fmla="*/ 4688608 w 4856020"/>
              <a:gd name="connsiteY12" fmla="*/ 3926244 h 5231483"/>
              <a:gd name="connsiteX13" fmla="*/ 4728675 w 4856020"/>
              <a:gd name="connsiteY13" fmla="*/ 4061416 h 5231483"/>
              <a:gd name="connsiteX14" fmla="*/ 3807118 w 4856020"/>
              <a:gd name="connsiteY14" fmla="*/ 3989855 h 5231483"/>
              <a:gd name="connsiteX15" fmla="*/ 3671928 w 4856020"/>
              <a:gd name="connsiteY15" fmla="*/ 4262971 h 5231483"/>
              <a:gd name="connsiteX16" fmla="*/ 1875860 w 4856020"/>
              <a:gd name="connsiteY16" fmla="*/ 5222306 h 5231483"/>
              <a:gd name="connsiteX17" fmla="*/ 3478565 w 4856020"/>
              <a:gd name="connsiteY17" fmla="*/ 3266286 h 5231483"/>
              <a:gd name="connsiteX18" fmla="*/ 2813054 w 4856020"/>
              <a:gd name="connsiteY18" fmla="*/ 2780200 h 5231483"/>
              <a:gd name="connsiteX19" fmla="*/ 2378333 w 4856020"/>
              <a:gd name="connsiteY19" fmla="*/ 2576053 h 5231483"/>
              <a:gd name="connsiteX20" fmla="*/ 1100536 w 4856020"/>
              <a:gd name="connsiteY20" fmla="*/ 1923940 h 5231483"/>
              <a:gd name="connsiteX21" fmla="*/ 497984 w 4856020"/>
              <a:gd name="connsiteY21" fmla="*/ 1849942 h 5231483"/>
              <a:gd name="connsiteX22" fmla="*/ 48712 w 4856020"/>
              <a:gd name="connsiteY22" fmla="*/ 1464098 h 5231483"/>
              <a:gd name="connsiteX23" fmla="*/ 127994 w 4856020"/>
              <a:gd name="connsiteY23" fmla="*/ 1279104 h 5231483"/>
              <a:gd name="connsiteX24" fmla="*/ 1069932 w 4856020"/>
              <a:gd name="connsiteY24" fmla="*/ 359085 h 5231483"/>
              <a:gd name="connsiteX0" fmla="*/ 1069932 w 4856020"/>
              <a:gd name="connsiteY0" fmla="*/ 359085 h 5231483"/>
              <a:gd name="connsiteX1" fmla="*/ 1074108 w 4856020"/>
              <a:gd name="connsiteY1" fmla="*/ 0 h 5231483"/>
              <a:gd name="connsiteX2" fmla="*/ 3646542 w 4856020"/>
              <a:gd name="connsiteY2" fmla="*/ 14478 h 5231483"/>
              <a:gd name="connsiteX3" fmla="*/ 3861867 w 4856020"/>
              <a:gd name="connsiteY3" fmla="*/ 247653 h 5231483"/>
              <a:gd name="connsiteX4" fmla="*/ 3798686 w 4856020"/>
              <a:gd name="connsiteY4" fmla="*/ 976693 h 5231483"/>
              <a:gd name="connsiteX5" fmla="*/ 3711597 w 4856020"/>
              <a:gd name="connsiteY5" fmla="*/ 1918655 h 5231483"/>
              <a:gd name="connsiteX6" fmla="*/ 3553030 w 4856020"/>
              <a:gd name="connsiteY6" fmla="*/ 2737915 h 5231483"/>
              <a:gd name="connsiteX7" fmla="*/ 3630823 w 4856020"/>
              <a:gd name="connsiteY7" fmla="*/ 3170870 h 5231483"/>
              <a:gd name="connsiteX8" fmla="*/ 4768744 w 4856020"/>
              <a:gd name="connsiteY8" fmla="*/ 3337847 h 5231483"/>
              <a:gd name="connsiteX9" fmla="*/ 4760730 w 4856020"/>
              <a:gd name="connsiteY9" fmla="*/ 3369652 h 5231483"/>
              <a:gd name="connsiteX10" fmla="*/ 4744703 w 4856020"/>
              <a:gd name="connsiteY10" fmla="*/ 3496873 h 5231483"/>
              <a:gd name="connsiteX11" fmla="*/ 4720661 w 4856020"/>
              <a:gd name="connsiteY11" fmla="*/ 3663851 h 5231483"/>
              <a:gd name="connsiteX12" fmla="*/ 4728675 w 4856020"/>
              <a:gd name="connsiteY12" fmla="*/ 3910341 h 5231483"/>
              <a:gd name="connsiteX13" fmla="*/ 4728675 w 4856020"/>
              <a:gd name="connsiteY13" fmla="*/ 4061416 h 5231483"/>
              <a:gd name="connsiteX14" fmla="*/ 3807118 w 4856020"/>
              <a:gd name="connsiteY14" fmla="*/ 3989855 h 5231483"/>
              <a:gd name="connsiteX15" fmla="*/ 3671928 w 4856020"/>
              <a:gd name="connsiteY15" fmla="*/ 4262971 h 5231483"/>
              <a:gd name="connsiteX16" fmla="*/ 1875860 w 4856020"/>
              <a:gd name="connsiteY16" fmla="*/ 5222306 h 5231483"/>
              <a:gd name="connsiteX17" fmla="*/ 3478565 w 4856020"/>
              <a:gd name="connsiteY17" fmla="*/ 3266286 h 5231483"/>
              <a:gd name="connsiteX18" fmla="*/ 2813054 w 4856020"/>
              <a:gd name="connsiteY18" fmla="*/ 2780200 h 5231483"/>
              <a:gd name="connsiteX19" fmla="*/ 2378333 w 4856020"/>
              <a:gd name="connsiteY19" fmla="*/ 2576053 h 5231483"/>
              <a:gd name="connsiteX20" fmla="*/ 1100536 w 4856020"/>
              <a:gd name="connsiteY20" fmla="*/ 1923940 h 5231483"/>
              <a:gd name="connsiteX21" fmla="*/ 497984 w 4856020"/>
              <a:gd name="connsiteY21" fmla="*/ 1849942 h 5231483"/>
              <a:gd name="connsiteX22" fmla="*/ 48712 w 4856020"/>
              <a:gd name="connsiteY22" fmla="*/ 1464098 h 5231483"/>
              <a:gd name="connsiteX23" fmla="*/ 127994 w 4856020"/>
              <a:gd name="connsiteY23" fmla="*/ 1279104 h 5231483"/>
              <a:gd name="connsiteX24" fmla="*/ 1069932 w 4856020"/>
              <a:gd name="connsiteY24" fmla="*/ 359085 h 5231483"/>
              <a:gd name="connsiteX0" fmla="*/ 1069932 w 4856020"/>
              <a:gd name="connsiteY0" fmla="*/ 359085 h 5231483"/>
              <a:gd name="connsiteX1" fmla="*/ 1074108 w 4856020"/>
              <a:gd name="connsiteY1" fmla="*/ 0 h 5231483"/>
              <a:gd name="connsiteX2" fmla="*/ 3646542 w 4856020"/>
              <a:gd name="connsiteY2" fmla="*/ 14478 h 5231483"/>
              <a:gd name="connsiteX3" fmla="*/ 3861867 w 4856020"/>
              <a:gd name="connsiteY3" fmla="*/ 247653 h 5231483"/>
              <a:gd name="connsiteX4" fmla="*/ 3798686 w 4856020"/>
              <a:gd name="connsiteY4" fmla="*/ 976693 h 5231483"/>
              <a:gd name="connsiteX5" fmla="*/ 3711597 w 4856020"/>
              <a:gd name="connsiteY5" fmla="*/ 1918655 h 5231483"/>
              <a:gd name="connsiteX6" fmla="*/ 3553030 w 4856020"/>
              <a:gd name="connsiteY6" fmla="*/ 2737915 h 5231483"/>
              <a:gd name="connsiteX7" fmla="*/ 3630823 w 4856020"/>
              <a:gd name="connsiteY7" fmla="*/ 3170870 h 5231483"/>
              <a:gd name="connsiteX8" fmla="*/ 4768744 w 4856020"/>
              <a:gd name="connsiteY8" fmla="*/ 3337847 h 5231483"/>
              <a:gd name="connsiteX9" fmla="*/ 4760730 w 4856020"/>
              <a:gd name="connsiteY9" fmla="*/ 3369652 h 5231483"/>
              <a:gd name="connsiteX10" fmla="*/ 4744703 w 4856020"/>
              <a:gd name="connsiteY10" fmla="*/ 3496873 h 5231483"/>
              <a:gd name="connsiteX11" fmla="*/ 4720661 w 4856020"/>
              <a:gd name="connsiteY11" fmla="*/ 3663851 h 5231483"/>
              <a:gd name="connsiteX12" fmla="*/ 4728675 w 4856020"/>
              <a:gd name="connsiteY12" fmla="*/ 3910341 h 5231483"/>
              <a:gd name="connsiteX13" fmla="*/ 4728675 w 4856020"/>
              <a:gd name="connsiteY13" fmla="*/ 4061416 h 5231483"/>
              <a:gd name="connsiteX14" fmla="*/ 3807118 w 4856020"/>
              <a:gd name="connsiteY14" fmla="*/ 3989855 h 5231483"/>
              <a:gd name="connsiteX15" fmla="*/ 3671928 w 4856020"/>
              <a:gd name="connsiteY15" fmla="*/ 4262971 h 5231483"/>
              <a:gd name="connsiteX16" fmla="*/ 1875860 w 4856020"/>
              <a:gd name="connsiteY16" fmla="*/ 5222306 h 5231483"/>
              <a:gd name="connsiteX17" fmla="*/ 3478565 w 4856020"/>
              <a:gd name="connsiteY17" fmla="*/ 3266286 h 5231483"/>
              <a:gd name="connsiteX18" fmla="*/ 2813054 w 4856020"/>
              <a:gd name="connsiteY18" fmla="*/ 2780200 h 5231483"/>
              <a:gd name="connsiteX19" fmla="*/ 2378333 w 4856020"/>
              <a:gd name="connsiteY19" fmla="*/ 2576053 h 5231483"/>
              <a:gd name="connsiteX20" fmla="*/ 1100536 w 4856020"/>
              <a:gd name="connsiteY20" fmla="*/ 1923940 h 5231483"/>
              <a:gd name="connsiteX21" fmla="*/ 497984 w 4856020"/>
              <a:gd name="connsiteY21" fmla="*/ 1849942 h 5231483"/>
              <a:gd name="connsiteX22" fmla="*/ 48712 w 4856020"/>
              <a:gd name="connsiteY22" fmla="*/ 1464098 h 5231483"/>
              <a:gd name="connsiteX23" fmla="*/ 127994 w 4856020"/>
              <a:gd name="connsiteY23" fmla="*/ 1279104 h 5231483"/>
              <a:gd name="connsiteX24" fmla="*/ 1069932 w 4856020"/>
              <a:gd name="connsiteY24" fmla="*/ 359085 h 5231483"/>
              <a:gd name="connsiteX0" fmla="*/ 1069932 w 4856020"/>
              <a:gd name="connsiteY0" fmla="*/ 359085 h 5374596"/>
              <a:gd name="connsiteX1" fmla="*/ 1074108 w 4856020"/>
              <a:gd name="connsiteY1" fmla="*/ 0 h 5374596"/>
              <a:gd name="connsiteX2" fmla="*/ 3646542 w 4856020"/>
              <a:gd name="connsiteY2" fmla="*/ 14478 h 5374596"/>
              <a:gd name="connsiteX3" fmla="*/ 3861867 w 4856020"/>
              <a:gd name="connsiteY3" fmla="*/ 247653 h 5374596"/>
              <a:gd name="connsiteX4" fmla="*/ 3798686 w 4856020"/>
              <a:gd name="connsiteY4" fmla="*/ 976693 h 5374596"/>
              <a:gd name="connsiteX5" fmla="*/ 3711597 w 4856020"/>
              <a:gd name="connsiteY5" fmla="*/ 1918655 h 5374596"/>
              <a:gd name="connsiteX6" fmla="*/ 3553030 w 4856020"/>
              <a:gd name="connsiteY6" fmla="*/ 2737915 h 5374596"/>
              <a:gd name="connsiteX7" fmla="*/ 3630823 w 4856020"/>
              <a:gd name="connsiteY7" fmla="*/ 3170870 h 5374596"/>
              <a:gd name="connsiteX8" fmla="*/ 4768744 w 4856020"/>
              <a:gd name="connsiteY8" fmla="*/ 3337847 h 5374596"/>
              <a:gd name="connsiteX9" fmla="*/ 4760730 w 4856020"/>
              <a:gd name="connsiteY9" fmla="*/ 3369652 h 5374596"/>
              <a:gd name="connsiteX10" fmla="*/ 4744703 w 4856020"/>
              <a:gd name="connsiteY10" fmla="*/ 3496873 h 5374596"/>
              <a:gd name="connsiteX11" fmla="*/ 4720661 w 4856020"/>
              <a:gd name="connsiteY11" fmla="*/ 3663851 h 5374596"/>
              <a:gd name="connsiteX12" fmla="*/ 4728675 w 4856020"/>
              <a:gd name="connsiteY12" fmla="*/ 3910341 h 5374596"/>
              <a:gd name="connsiteX13" fmla="*/ 4728675 w 4856020"/>
              <a:gd name="connsiteY13" fmla="*/ 4061416 h 5374596"/>
              <a:gd name="connsiteX14" fmla="*/ 3807118 w 4856020"/>
              <a:gd name="connsiteY14" fmla="*/ 3989855 h 5374596"/>
              <a:gd name="connsiteX15" fmla="*/ 3671928 w 4856020"/>
              <a:gd name="connsiteY15" fmla="*/ 4262971 h 5374596"/>
              <a:gd name="connsiteX16" fmla="*/ 2164349 w 4856020"/>
              <a:gd name="connsiteY16" fmla="*/ 5136382 h 5374596"/>
              <a:gd name="connsiteX17" fmla="*/ 1875860 w 4856020"/>
              <a:gd name="connsiteY17" fmla="*/ 5222306 h 5374596"/>
              <a:gd name="connsiteX18" fmla="*/ 3478565 w 4856020"/>
              <a:gd name="connsiteY18" fmla="*/ 3266286 h 5374596"/>
              <a:gd name="connsiteX19" fmla="*/ 2813054 w 4856020"/>
              <a:gd name="connsiteY19" fmla="*/ 2780200 h 5374596"/>
              <a:gd name="connsiteX20" fmla="*/ 2378333 w 4856020"/>
              <a:gd name="connsiteY20" fmla="*/ 2576053 h 5374596"/>
              <a:gd name="connsiteX21" fmla="*/ 1100536 w 4856020"/>
              <a:gd name="connsiteY21" fmla="*/ 1923940 h 5374596"/>
              <a:gd name="connsiteX22" fmla="*/ 497984 w 4856020"/>
              <a:gd name="connsiteY22" fmla="*/ 1849942 h 5374596"/>
              <a:gd name="connsiteX23" fmla="*/ 48712 w 4856020"/>
              <a:gd name="connsiteY23" fmla="*/ 1464098 h 5374596"/>
              <a:gd name="connsiteX24" fmla="*/ 127994 w 4856020"/>
              <a:gd name="connsiteY24" fmla="*/ 1279104 h 5374596"/>
              <a:gd name="connsiteX25" fmla="*/ 1069932 w 4856020"/>
              <a:gd name="connsiteY25" fmla="*/ 359085 h 5374596"/>
              <a:gd name="connsiteX0" fmla="*/ 1069932 w 4856020"/>
              <a:gd name="connsiteY0" fmla="*/ 359085 h 5413812"/>
              <a:gd name="connsiteX1" fmla="*/ 1074108 w 4856020"/>
              <a:gd name="connsiteY1" fmla="*/ 0 h 5413812"/>
              <a:gd name="connsiteX2" fmla="*/ 3646542 w 4856020"/>
              <a:gd name="connsiteY2" fmla="*/ 14478 h 5413812"/>
              <a:gd name="connsiteX3" fmla="*/ 3861867 w 4856020"/>
              <a:gd name="connsiteY3" fmla="*/ 247653 h 5413812"/>
              <a:gd name="connsiteX4" fmla="*/ 3798686 w 4856020"/>
              <a:gd name="connsiteY4" fmla="*/ 976693 h 5413812"/>
              <a:gd name="connsiteX5" fmla="*/ 3711597 w 4856020"/>
              <a:gd name="connsiteY5" fmla="*/ 1918655 h 5413812"/>
              <a:gd name="connsiteX6" fmla="*/ 3553030 w 4856020"/>
              <a:gd name="connsiteY6" fmla="*/ 2737915 h 5413812"/>
              <a:gd name="connsiteX7" fmla="*/ 3630823 w 4856020"/>
              <a:gd name="connsiteY7" fmla="*/ 3170870 h 5413812"/>
              <a:gd name="connsiteX8" fmla="*/ 4768744 w 4856020"/>
              <a:gd name="connsiteY8" fmla="*/ 3337847 h 5413812"/>
              <a:gd name="connsiteX9" fmla="*/ 4760730 w 4856020"/>
              <a:gd name="connsiteY9" fmla="*/ 3369652 h 5413812"/>
              <a:gd name="connsiteX10" fmla="*/ 4744703 w 4856020"/>
              <a:gd name="connsiteY10" fmla="*/ 3496873 h 5413812"/>
              <a:gd name="connsiteX11" fmla="*/ 4720661 w 4856020"/>
              <a:gd name="connsiteY11" fmla="*/ 3663851 h 5413812"/>
              <a:gd name="connsiteX12" fmla="*/ 4728675 w 4856020"/>
              <a:gd name="connsiteY12" fmla="*/ 3910341 h 5413812"/>
              <a:gd name="connsiteX13" fmla="*/ 4728675 w 4856020"/>
              <a:gd name="connsiteY13" fmla="*/ 4061416 h 5413812"/>
              <a:gd name="connsiteX14" fmla="*/ 3807118 w 4856020"/>
              <a:gd name="connsiteY14" fmla="*/ 3989855 h 5413812"/>
              <a:gd name="connsiteX15" fmla="*/ 3671928 w 4856020"/>
              <a:gd name="connsiteY15" fmla="*/ 4262971 h 5413812"/>
              <a:gd name="connsiteX16" fmla="*/ 2076201 w 4856020"/>
              <a:gd name="connsiteY16" fmla="*/ 5247701 h 5413812"/>
              <a:gd name="connsiteX17" fmla="*/ 1875860 w 4856020"/>
              <a:gd name="connsiteY17" fmla="*/ 5222306 h 5413812"/>
              <a:gd name="connsiteX18" fmla="*/ 3478565 w 4856020"/>
              <a:gd name="connsiteY18" fmla="*/ 3266286 h 5413812"/>
              <a:gd name="connsiteX19" fmla="*/ 2813054 w 4856020"/>
              <a:gd name="connsiteY19" fmla="*/ 2780200 h 5413812"/>
              <a:gd name="connsiteX20" fmla="*/ 2378333 w 4856020"/>
              <a:gd name="connsiteY20" fmla="*/ 2576053 h 5413812"/>
              <a:gd name="connsiteX21" fmla="*/ 1100536 w 4856020"/>
              <a:gd name="connsiteY21" fmla="*/ 1923940 h 5413812"/>
              <a:gd name="connsiteX22" fmla="*/ 497984 w 4856020"/>
              <a:gd name="connsiteY22" fmla="*/ 1849942 h 5413812"/>
              <a:gd name="connsiteX23" fmla="*/ 48712 w 4856020"/>
              <a:gd name="connsiteY23" fmla="*/ 1464098 h 5413812"/>
              <a:gd name="connsiteX24" fmla="*/ 127994 w 4856020"/>
              <a:gd name="connsiteY24" fmla="*/ 1279104 h 5413812"/>
              <a:gd name="connsiteX25" fmla="*/ 1069932 w 4856020"/>
              <a:gd name="connsiteY25" fmla="*/ 359085 h 5413812"/>
              <a:gd name="connsiteX0" fmla="*/ 1069932 w 4856020"/>
              <a:gd name="connsiteY0" fmla="*/ 359085 h 5380151"/>
              <a:gd name="connsiteX1" fmla="*/ 1074108 w 4856020"/>
              <a:gd name="connsiteY1" fmla="*/ 0 h 5380151"/>
              <a:gd name="connsiteX2" fmla="*/ 3646542 w 4856020"/>
              <a:gd name="connsiteY2" fmla="*/ 14478 h 5380151"/>
              <a:gd name="connsiteX3" fmla="*/ 3861867 w 4856020"/>
              <a:gd name="connsiteY3" fmla="*/ 247653 h 5380151"/>
              <a:gd name="connsiteX4" fmla="*/ 3798686 w 4856020"/>
              <a:gd name="connsiteY4" fmla="*/ 976693 h 5380151"/>
              <a:gd name="connsiteX5" fmla="*/ 3711597 w 4856020"/>
              <a:gd name="connsiteY5" fmla="*/ 1918655 h 5380151"/>
              <a:gd name="connsiteX6" fmla="*/ 3553030 w 4856020"/>
              <a:gd name="connsiteY6" fmla="*/ 2737915 h 5380151"/>
              <a:gd name="connsiteX7" fmla="*/ 3630823 w 4856020"/>
              <a:gd name="connsiteY7" fmla="*/ 3170870 h 5380151"/>
              <a:gd name="connsiteX8" fmla="*/ 4768744 w 4856020"/>
              <a:gd name="connsiteY8" fmla="*/ 3337847 h 5380151"/>
              <a:gd name="connsiteX9" fmla="*/ 4760730 w 4856020"/>
              <a:gd name="connsiteY9" fmla="*/ 3369652 h 5380151"/>
              <a:gd name="connsiteX10" fmla="*/ 4744703 w 4856020"/>
              <a:gd name="connsiteY10" fmla="*/ 3496873 h 5380151"/>
              <a:gd name="connsiteX11" fmla="*/ 4720661 w 4856020"/>
              <a:gd name="connsiteY11" fmla="*/ 3663851 h 5380151"/>
              <a:gd name="connsiteX12" fmla="*/ 4728675 w 4856020"/>
              <a:gd name="connsiteY12" fmla="*/ 3910341 h 5380151"/>
              <a:gd name="connsiteX13" fmla="*/ 4728675 w 4856020"/>
              <a:gd name="connsiteY13" fmla="*/ 4061416 h 5380151"/>
              <a:gd name="connsiteX14" fmla="*/ 3807118 w 4856020"/>
              <a:gd name="connsiteY14" fmla="*/ 3989855 h 5380151"/>
              <a:gd name="connsiteX15" fmla="*/ 3671928 w 4856020"/>
              <a:gd name="connsiteY15" fmla="*/ 4262971 h 5380151"/>
              <a:gd name="connsiteX16" fmla="*/ 2076201 w 4856020"/>
              <a:gd name="connsiteY16" fmla="*/ 5247701 h 5380151"/>
              <a:gd name="connsiteX17" fmla="*/ 1875860 w 4856020"/>
              <a:gd name="connsiteY17" fmla="*/ 5222306 h 5380151"/>
              <a:gd name="connsiteX18" fmla="*/ 3478565 w 4856020"/>
              <a:gd name="connsiteY18" fmla="*/ 3266286 h 5380151"/>
              <a:gd name="connsiteX19" fmla="*/ 2813054 w 4856020"/>
              <a:gd name="connsiteY19" fmla="*/ 2780200 h 5380151"/>
              <a:gd name="connsiteX20" fmla="*/ 2378333 w 4856020"/>
              <a:gd name="connsiteY20" fmla="*/ 2576053 h 5380151"/>
              <a:gd name="connsiteX21" fmla="*/ 1100536 w 4856020"/>
              <a:gd name="connsiteY21" fmla="*/ 1923940 h 5380151"/>
              <a:gd name="connsiteX22" fmla="*/ 497984 w 4856020"/>
              <a:gd name="connsiteY22" fmla="*/ 1849942 h 5380151"/>
              <a:gd name="connsiteX23" fmla="*/ 48712 w 4856020"/>
              <a:gd name="connsiteY23" fmla="*/ 1464098 h 5380151"/>
              <a:gd name="connsiteX24" fmla="*/ 127994 w 4856020"/>
              <a:gd name="connsiteY24" fmla="*/ 1279104 h 5380151"/>
              <a:gd name="connsiteX25" fmla="*/ 1069932 w 4856020"/>
              <a:gd name="connsiteY25" fmla="*/ 359085 h 5380151"/>
              <a:gd name="connsiteX0" fmla="*/ 1069932 w 4856020"/>
              <a:gd name="connsiteY0" fmla="*/ 359085 h 5358779"/>
              <a:gd name="connsiteX1" fmla="*/ 1074108 w 4856020"/>
              <a:gd name="connsiteY1" fmla="*/ 0 h 5358779"/>
              <a:gd name="connsiteX2" fmla="*/ 3646542 w 4856020"/>
              <a:gd name="connsiteY2" fmla="*/ 14478 h 5358779"/>
              <a:gd name="connsiteX3" fmla="*/ 3861867 w 4856020"/>
              <a:gd name="connsiteY3" fmla="*/ 247653 h 5358779"/>
              <a:gd name="connsiteX4" fmla="*/ 3798686 w 4856020"/>
              <a:gd name="connsiteY4" fmla="*/ 976693 h 5358779"/>
              <a:gd name="connsiteX5" fmla="*/ 3711597 w 4856020"/>
              <a:gd name="connsiteY5" fmla="*/ 1918655 h 5358779"/>
              <a:gd name="connsiteX6" fmla="*/ 3553030 w 4856020"/>
              <a:gd name="connsiteY6" fmla="*/ 2737915 h 5358779"/>
              <a:gd name="connsiteX7" fmla="*/ 3630823 w 4856020"/>
              <a:gd name="connsiteY7" fmla="*/ 3170870 h 5358779"/>
              <a:gd name="connsiteX8" fmla="*/ 4768744 w 4856020"/>
              <a:gd name="connsiteY8" fmla="*/ 3337847 h 5358779"/>
              <a:gd name="connsiteX9" fmla="*/ 4760730 w 4856020"/>
              <a:gd name="connsiteY9" fmla="*/ 3369652 h 5358779"/>
              <a:gd name="connsiteX10" fmla="*/ 4744703 w 4856020"/>
              <a:gd name="connsiteY10" fmla="*/ 3496873 h 5358779"/>
              <a:gd name="connsiteX11" fmla="*/ 4720661 w 4856020"/>
              <a:gd name="connsiteY11" fmla="*/ 3663851 h 5358779"/>
              <a:gd name="connsiteX12" fmla="*/ 4728675 w 4856020"/>
              <a:gd name="connsiteY12" fmla="*/ 3910341 h 5358779"/>
              <a:gd name="connsiteX13" fmla="*/ 4728675 w 4856020"/>
              <a:gd name="connsiteY13" fmla="*/ 4061416 h 5358779"/>
              <a:gd name="connsiteX14" fmla="*/ 3807118 w 4856020"/>
              <a:gd name="connsiteY14" fmla="*/ 3989855 h 5358779"/>
              <a:gd name="connsiteX15" fmla="*/ 3671928 w 4856020"/>
              <a:gd name="connsiteY15" fmla="*/ 4262971 h 5358779"/>
              <a:gd name="connsiteX16" fmla="*/ 2076201 w 4856020"/>
              <a:gd name="connsiteY16" fmla="*/ 5247701 h 5358779"/>
              <a:gd name="connsiteX17" fmla="*/ 1875860 w 4856020"/>
              <a:gd name="connsiteY17" fmla="*/ 5222306 h 5358779"/>
              <a:gd name="connsiteX18" fmla="*/ 3478565 w 4856020"/>
              <a:gd name="connsiteY18" fmla="*/ 3266286 h 5358779"/>
              <a:gd name="connsiteX19" fmla="*/ 2813054 w 4856020"/>
              <a:gd name="connsiteY19" fmla="*/ 2780200 h 5358779"/>
              <a:gd name="connsiteX20" fmla="*/ 2378333 w 4856020"/>
              <a:gd name="connsiteY20" fmla="*/ 2576053 h 5358779"/>
              <a:gd name="connsiteX21" fmla="*/ 1100536 w 4856020"/>
              <a:gd name="connsiteY21" fmla="*/ 1923940 h 5358779"/>
              <a:gd name="connsiteX22" fmla="*/ 497984 w 4856020"/>
              <a:gd name="connsiteY22" fmla="*/ 1849942 h 5358779"/>
              <a:gd name="connsiteX23" fmla="*/ 48712 w 4856020"/>
              <a:gd name="connsiteY23" fmla="*/ 1464098 h 5358779"/>
              <a:gd name="connsiteX24" fmla="*/ 127994 w 4856020"/>
              <a:gd name="connsiteY24" fmla="*/ 1279104 h 5358779"/>
              <a:gd name="connsiteX25" fmla="*/ 1069932 w 4856020"/>
              <a:gd name="connsiteY25" fmla="*/ 359085 h 5358779"/>
              <a:gd name="connsiteX0" fmla="*/ 1069932 w 4856020"/>
              <a:gd name="connsiteY0" fmla="*/ 359085 h 5358779"/>
              <a:gd name="connsiteX1" fmla="*/ 1074108 w 4856020"/>
              <a:gd name="connsiteY1" fmla="*/ 0 h 5358779"/>
              <a:gd name="connsiteX2" fmla="*/ 3646542 w 4856020"/>
              <a:gd name="connsiteY2" fmla="*/ 14478 h 5358779"/>
              <a:gd name="connsiteX3" fmla="*/ 3861867 w 4856020"/>
              <a:gd name="connsiteY3" fmla="*/ 247653 h 5358779"/>
              <a:gd name="connsiteX4" fmla="*/ 3798686 w 4856020"/>
              <a:gd name="connsiteY4" fmla="*/ 976693 h 5358779"/>
              <a:gd name="connsiteX5" fmla="*/ 3711597 w 4856020"/>
              <a:gd name="connsiteY5" fmla="*/ 1918655 h 5358779"/>
              <a:gd name="connsiteX6" fmla="*/ 3553030 w 4856020"/>
              <a:gd name="connsiteY6" fmla="*/ 2737915 h 5358779"/>
              <a:gd name="connsiteX7" fmla="*/ 3630823 w 4856020"/>
              <a:gd name="connsiteY7" fmla="*/ 3170870 h 5358779"/>
              <a:gd name="connsiteX8" fmla="*/ 4768744 w 4856020"/>
              <a:gd name="connsiteY8" fmla="*/ 3337847 h 5358779"/>
              <a:gd name="connsiteX9" fmla="*/ 4760730 w 4856020"/>
              <a:gd name="connsiteY9" fmla="*/ 3369652 h 5358779"/>
              <a:gd name="connsiteX10" fmla="*/ 4744703 w 4856020"/>
              <a:gd name="connsiteY10" fmla="*/ 3496873 h 5358779"/>
              <a:gd name="connsiteX11" fmla="*/ 4720661 w 4856020"/>
              <a:gd name="connsiteY11" fmla="*/ 3663851 h 5358779"/>
              <a:gd name="connsiteX12" fmla="*/ 4728675 w 4856020"/>
              <a:gd name="connsiteY12" fmla="*/ 3910341 h 5358779"/>
              <a:gd name="connsiteX13" fmla="*/ 4728675 w 4856020"/>
              <a:gd name="connsiteY13" fmla="*/ 4061416 h 5358779"/>
              <a:gd name="connsiteX14" fmla="*/ 3807118 w 4856020"/>
              <a:gd name="connsiteY14" fmla="*/ 3989855 h 5358779"/>
              <a:gd name="connsiteX15" fmla="*/ 3671928 w 4856020"/>
              <a:gd name="connsiteY15" fmla="*/ 4262971 h 5358779"/>
              <a:gd name="connsiteX16" fmla="*/ 2076201 w 4856020"/>
              <a:gd name="connsiteY16" fmla="*/ 5247701 h 5358779"/>
              <a:gd name="connsiteX17" fmla="*/ 1875860 w 4856020"/>
              <a:gd name="connsiteY17" fmla="*/ 5222306 h 5358779"/>
              <a:gd name="connsiteX18" fmla="*/ 3478565 w 4856020"/>
              <a:gd name="connsiteY18" fmla="*/ 3266286 h 5358779"/>
              <a:gd name="connsiteX19" fmla="*/ 2813054 w 4856020"/>
              <a:gd name="connsiteY19" fmla="*/ 2780200 h 5358779"/>
              <a:gd name="connsiteX20" fmla="*/ 2378333 w 4856020"/>
              <a:gd name="connsiteY20" fmla="*/ 2576053 h 5358779"/>
              <a:gd name="connsiteX21" fmla="*/ 1100536 w 4856020"/>
              <a:gd name="connsiteY21" fmla="*/ 1923940 h 5358779"/>
              <a:gd name="connsiteX22" fmla="*/ 497984 w 4856020"/>
              <a:gd name="connsiteY22" fmla="*/ 1849942 h 5358779"/>
              <a:gd name="connsiteX23" fmla="*/ 48712 w 4856020"/>
              <a:gd name="connsiteY23" fmla="*/ 1464098 h 5358779"/>
              <a:gd name="connsiteX24" fmla="*/ 127994 w 4856020"/>
              <a:gd name="connsiteY24" fmla="*/ 1279104 h 5358779"/>
              <a:gd name="connsiteX25" fmla="*/ 1069932 w 4856020"/>
              <a:gd name="connsiteY25" fmla="*/ 359085 h 5358779"/>
              <a:gd name="connsiteX0" fmla="*/ 1069932 w 4856020"/>
              <a:gd name="connsiteY0" fmla="*/ 359085 h 5358779"/>
              <a:gd name="connsiteX1" fmla="*/ 1074108 w 4856020"/>
              <a:gd name="connsiteY1" fmla="*/ 0 h 5358779"/>
              <a:gd name="connsiteX2" fmla="*/ 3646542 w 4856020"/>
              <a:gd name="connsiteY2" fmla="*/ 14478 h 5358779"/>
              <a:gd name="connsiteX3" fmla="*/ 3861867 w 4856020"/>
              <a:gd name="connsiteY3" fmla="*/ 247653 h 5358779"/>
              <a:gd name="connsiteX4" fmla="*/ 3798686 w 4856020"/>
              <a:gd name="connsiteY4" fmla="*/ 976693 h 5358779"/>
              <a:gd name="connsiteX5" fmla="*/ 3711597 w 4856020"/>
              <a:gd name="connsiteY5" fmla="*/ 1918655 h 5358779"/>
              <a:gd name="connsiteX6" fmla="*/ 3553030 w 4856020"/>
              <a:gd name="connsiteY6" fmla="*/ 2737915 h 5358779"/>
              <a:gd name="connsiteX7" fmla="*/ 3630823 w 4856020"/>
              <a:gd name="connsiteY7" fmla="*/ 3170870 h 5358779"/>
              <a:gd name="connsiteX8" fmla="*/ 4768744 w 4856020"/>
              <a:gd name="connsiteY8" fmla="*/ 3337847 h 5358779"/>
              <a:gd name="connsiteX9" fmla="*/ 4760730 w 4856020"/>
              <a:gd name="connsiteY9" fmla="*/ 3369652 h 5358779"/>
              <a:gd name="connsiteX10" fmla="*/ 4744703 w 4856020"/>
              <a:gd name="connsiteY10" fmla="*/ 3496873 h 5358779"/>
              <a:gd name="connsiteX11" fmla="*/ 4720661 w 4856020"/>
              <a:gd name="connsiteY11" fmla="*/ 3663851 h 5358779"/>
              <a:gd name="connsiteX12" fmla="*/ 4728675 w 4856020"/>
              <a:gd name="connsiteY12" fmla="*/ 3910341 h 5358779"/>
              <a:gd name="connsiteX13" fmla="*/ 4728675 w 4856020"/>
              <a:gd name="connsiteY13" fmla="*/ 4061416 h 5358779"/>
              <a:gd name="connsiteX14" fmla="*/ 3807118 w 4856020"/>
              <a:gd name="connsiteY14" fmla="*/ 3989855 h 5358779"/>
              <a:gd name="connsiteX15" fmla="*/ 3671928 w 4856020"/>
              <a:gd name="connsiteY15" fmla="*/ 4262971 h 5358779"/>
              <a:gd name="connsiteX16" fmla="*/ 2076201 w 4856020"/>
              <a:gd name="connsiteY16" fmla="*/ 5247701 h 5358779"/>
              <a:gd name="connsiteX17" fmla="*/ 1875860 w 4856020"/>
              <a:gd name="connsiteY17" fmla="*/ 5222306 h 5358779"/>
              <a:gd name="connsiteX18" fmla="*/ 3478565 w 4856020"/>
              <a:gd name="connsiteY18" fmla="*/ 3266286 h 5358779"/>
              <a:gd name="connsiteX19" fmla="*/ 2813054 w 4856020"/>
              <a:gd name="connsiteY19" fmla="*/ 2780200 h 5358779"/>
              <a:gd name="connsiteX20" fmla="*/ 2378333 w 4856020"/>
              <a:gd name="connsiteY20" fmla="*/ 2576053 h 5358779"/>
              <a:gd name="connsiteX21" fmla="*/ 1100536 w 4856020"/>
              <a:gd name="connsiteY21" fmla="*/ 1923940 h 5358779"/>
              <a:gd name="connsiteX22" fmla="*/ 497984 w 4856020"/>
              <a:gd name="connsiteY22" fmla="*/ 1849942 h 5358779"/>
              <a:gd name="connsiteX23" fmla="*/ 48712 w 4856020"/>
              <a:gd name="connsiteY23" fmla="*/ 1464098 h 5358779"/>
              <a:gd name="connsiteX24" fmla="*/ 127994 w 4856020"/>
              <a:gd name="connsiteY24" fmla="*/ 1279104 h 5358779"/>
              <a:gd name="connsiteX25" fmla="*/ 1069932 w 4856020"/>
              <a:gd name="connsiteY25" fmla="*/ 359085 h 5358779"/>
              <a:gd name="connsiteX0" fmla="*/ 1069932 w 4856020"/>
              <a:gd name="connsiteY0" fmla="*/ 359085 h 5358779"/>
              <a:gd name="connsiteX1" fmla="*/ 1074108 w 4856020"/>
              <a:gd name="connsiteY1" fmla="*/ 0 h 5358779"/>
              <a:gd name="connsiteX2" fmla="*/ 3646542 w 4856020"/>
              <a:gd name="connsiteY2" fmla="*/ 14478 h 5358779"/>
              <a:gd name="connsiteX3" fmla="*/ 3861867 w 4856020"/>
              <a:gd name="connsiteY3" fmla="*/ 247653 h 5358779"/>
              <a:gd name="connsiteX4" fmla="*/ 3798686 w 4856020"/>
              <a:gd name="connsiteY4" fmla="*/ 976693 h 5358779"/>
              <a:gd name="connsiteX5" fmla="*/ 3711597 w 4856020"/>
              <a:gd name="connsiteY5" fmla="*/ 1918655 h 5358779"/>
              <a:gd name="connsiteX6" fmla="*/ 3553030 w 4856020"/>
              <a:gd name="connsiteY6" fmla="*/ 2737915 h 5358779"/>
              <a:gd name="connsiteX7" fmla="*/ 3630823 w 4856020"/>
              <a:gd name="connsiteY7" fmla="*/ 3170870 h 5358779"/>
              <a:gd name="connsiteX8" fmla="*/ 4768744 w 4856020"/>
              <a:gd name="connsiteY8" fmla="*/ 3337847 h 5358779"/>
              <a:gd name="connsiteX9" fmla="*/ 4760730 w 4856020"/>
              <a:gd name="connsiteY9" fmla="*/ 3369652 h 5358779"/>
              <a:gd name="connsiteX10" fmla="*/ 4744703 w 4856020"/>
              <a:gd name="connsiteY10" fmla="*/ 3496873 h 5358779"/>
              <a:gd name="connsiteX11" fmla="*/ 4720661 w 4856020"/>
              <a:gd name="connsiteY11" fmla="*/ 3663851 h 5358779"/>
              <a:gd name="connsiteX12" fmla="*/ 4728675 w 4856020"/>
              <a:gd name="connsiteY12" fmla="*/ 3910341 h 5358779"/>
              <a:gd name="connsiteX13" fmla="*/ 4728675 w 4856020"/>
              <a:gd name="connsiteY13" fmla="*/ 4061416 h 5358779"/>
              <a:gd name="connsiteX14" fmla="*/ 3807118 w 4856020"/>
              <a:gd name="connsiteY14" fmla="*/ 3958050 h 5358779"/>
              <a:gd name="connsiteX15" fmla="*/ 3671928 w 4856020"/>
              <a:gd name="connsiteY15" fmla="*/ 4262971 h 5358779"/>
              <a:gd name="connsiteX16" fmla="*/ 2076201 w 4856020"/>
              <a:gd name="connsiteY16" fmla="*/ 5247701 h 5358779"/>
              <a:gd name="connsiteX17" fmla="*/ 1875860 w 4856020"/>
              <a:gd name="connsiteY17" fmla="*/ 5222306 h 5358779"/>
              <a:gd name="connsiteX18" fmla="*/ 3478565 w 4856020"/>
              <a:gd name="connsiteY18" fmla="*/ 3266286 h 5358779"/>
              <a:gd name="connsiteX19" fmla="*/ 2813054 w 4856020"/>
              <a:gd name="connsiteY19" fmla="*/ 2780200 h 5358779"/>
              <a:gd name="connsiteX20" fmla="*/ 2378333 w 4856020"/>
              <a:gd name="connsiteY20" fmla="*/ 2576053 h 5358779"/>
              <a:gd name="connsiteX21" fmla="*/ 1100536 w 4856020"/>
              <a:gd name="connsiteY21" fmla="*/ 1923940 h 5358779"/>
              <a:gd name="connsiteX22" fmla="*/ 497984 w 4856020"/>
              <a:gd name="connsiteY22" fmla="*/ 1849942 h 5358779"/>
              <a:gd name="connsiteX23" fmla="*/ 48712 w 4856020"/>
              <a:gd name="connsiteY23" fmla="*/ 1464098 h 5358779"/>
              <a:gd name="connsiteX24" fmla="*/ 127994 w 4856020"/>
              <a:gd name="connsiteY24" fmla="*/ 1279104 h 5358779"/>
              <a:gd name="connsiteX25" fmla="*/ 1069932 w 4856020"/>
              <a:gd name="connsiteY25" fmla="*/ 359085 h 5358779"/>
              <a:gd name="connsiteX0" fmla="*/ 1069932 w 4856020"/>
              <a:gd name="connsiteY0" fmla="*/ 359085 h 5358779"/>
              <a:gd name="connsiteX1" fmla="*/ 1074108 w 4856020"/>
              <a:gd name="connsiteY1" fmla="*/ 0 h 5358779"/>
              <a:gd name="connsiteX2" fmla="*/ 3646542 w 4856020"/>
              <a:gd name="connsiteY2" fmla="*/ 14478 h 5358779"/>
              <a:gd name="connsiteX3" fmla="*/ 3861867 w 4856020"/>
              <a:gd name="connsiteY3" fmla="*/ 247653 h 5358779"/>
              <a:gd name="connsiteX4" fmla="*/ 3798686 w 4856020"/>
              <a:gd name="connsiteY4" fmla="*/ 976693 h 5358779"/>
              <a:gd name="connsiteX5" fmla="*/ 3711597 w 4856020"/>
              <a:gd name="connsiteY5" fmla="*/ 1918655 h 5358779"/>
              <a:gd name="connsiteX6" fmla="*/ 3553030 w 4856020"/>
              <a:gd name="connsiteY6" fmla="*/ 2737915 h 5358779"/>
              <a:gd name="connsiteX7" fmla="*/ 3630823 w 4856020"/>
              <a:gd name="connsiteY7" fmla="*/ 3170870 h 5358779"/>
              <a:gd name="connsiteX8" fmla="*/ 4768744 w 4856020"/>
              <a:gd name="connsiteY8" fmla="*/ 3337847 h 5358779"/>
              <a:gd name="connsiteX9" fmla="*/ 4760730 w 4856020"/>
              <a:gd name="connsiteY9" fmla="*/ 3369652 h 5358779"/>
              <a:gd name="connsiteX10" fmla="*/ 4744703 w 4856020"/>
              <a:gd name="connsiteY10" fmla="*/ 3496873 h 5358779"/>
              <a:gd name="connsiteX11" fmla="*/ 4720661 w 4856020"/>
              <a:gd name="connsiteY11" fmla="*/ 3663851 h 5358779"/>
              <a:gd name="connsiteX12" fmla="*/ 4728675 w 4856020"/>
              <a:gd name="connsiteY12" fmla="*/ 3910341 h 5358779"/>
              <a:gd name="connsiteX13" fmla="*/ 4728675 w 4856020"/>
              <a:gd name="connsiteY13" fmla="*/ 4061416 h 5358779"/>
              <a:gd name="connsiteX14" fmla="*/ 3807118 w 4856020"/>
              <a:gd name="connsiteY14" fmla="*/ 3958050 h 5358779"/>
              <a:gd name="connsiteX15" fmla="*/ 3671928 w 4856020"/>
              <a:gd name="connsiteY15" fmla="*/ 4262971 h 5358779"/>
              <a:gd name="connsiteX16" fmla="*/ 2076201 w 4856020"/>
              <a:gd name="connsiteY16" fmla="*/ 5247701 h 5358779"/>
              <a:gd name="connsiteX17" fmla="*/ 1875860 w 4856020"/>
              <a:gd name="connsiteY17" fmla="*/ 5222306 h 5358779"/>
              <a:gd name="connsiteX18" fmla="*/ 3478565 w 4856020"/>
              <a:gd name="connsiteY18" fmla="*/ 3266286 h 5358779"/>
              <a:gd name="connsiteX19" fmla="*/ 2813054 w 4856020"/>
              <a:gd name="connsiteY19" fmla="*/ 2780200 h 5358779"/>
              <a:gd name="connsiteX20" fmla="*/ 2378333 w 4856020"/>
              <a:gd name="connsiteY20" fmla="*/ 2576053 h 5358779"/>
              <a:gd name="connsiteX21" fmla="*/ 1100536 w 4856020"/>
              <a:gd name="connsiteY21" fmla="*/ 1923940 h 5358779"/>
              <a:gd name="connsiteX22" fmla="*/ 497984 w 4856020"/>
              <a:gd name="connsiteY22" fmla="*/ 1849942 h 5358779"/>
              <a:gd name="connsiteX23" fmla="*/ 48712 w 4856020"/>
              <a:gd name="connsiteY23" fmla="*/ 1464098 h 5358779"/>
              <a:gd name="connsiteX24" fmla="*/ 127994 w 4856020"/>
              <a:gd name="connsiteY24" fmla="*/ 1279104 h 5358779"/>
              <a:gd name="connsiteX25" fmla="*/ 1069932 w 4856020"/>
              <a:gd name="connsiteY25" fmla="*/ 359085 h 5358779"/>
              <a:gd name="connsiteX0" fmla="*/ 1069932 w 4856020"/>
              <a:gd name="connsiteY0" fmla="*/ 359085 h 5358779"/>
              <a:gd name="connsiteX1" fmla="*/ 1074108 w 4856020"/>
              <a:gd name="connsiteY1" fmla="*/ 0 h 5358779"/>
              <a:gd name="connsiteX2" fmla="*/ 3646542 w 4856020"/>
              <a:gd name="connsiteY2" fmla="*/ 14478 h 5358779"/>
              <a:gd name="connsiteX3" fmla="*/ 3861867 w 4856020"/>
              <a:gd name="connsiteY3" fmla="*/ 247653 h 5358779"/>
              <a:gd name="connsiteX4" fmla="*/ 3798686 w 4856020"/>
              <a:gd name="connsiteY4" fmla="*/ 976693 h 5358779"/>
              <a:gd name="connsiteX5" fmla="*/ 3711597 w 4856020"/>
              <a:gd name="connsiteY5" fmla="*/ 1918655 h 5358779"/>
              <a:gd name="connsiteX6" fmla="*/ 3553030 w 4856020"/>
              <a:gd name="connsiteY6" fmla="*/ 2737915 h 5358779"/>
              <a:gd name="connsiteX7" fmla="*/ 3630823 w 4856020"/>
              <a:gd name="connsiteY7" fmla="*/ 3170870 h 5358779"/>
              <a:gd name="connsiteX8" fmla="*/ 4768744 w 4856020"/>
              <a:gd name="connsiteY8" fmla="*/ 3337847 h 5358779"/>
              <a:gd name="connsiteX9" fmla="*/ 4760730 w 4856020"/>
              <a:gd name="connsiteY9" fmla="*/ 3369652 h 5358779"/>
              <a:gd name="connsiteX10" fmla="*/ 4744703 w 4856020"/>
              <a:gd name="connsiteY10" fmla="*/ 3496873 h 5358779"/>
              <a:gd name="connsiteX11" fmla="*/ 4720661 w 4856020"/>
              <a:gd name="connsiteY11" fmla="*/ 3663851 h 5358779"/>
              <a:gd name="connsiteX12" fmla="*/ 4728675 w 4856020"/>
              <a:gd name="connsiteY12" fmla="*/ 3910341 h 5358779"/>
              <a:gd name="connsiteX13" fmla="*/ 4728675 w 4856020"/>
              <a:gd name="connsiteY13" fmla="*/ 4061416 h 5358779"/>
              <a:gd name="connsiteX14" fmla="*/ 3807118 w 4856020"/>
              <a:gd name="connsiteY14" fmla="*/ 3958050 h 5358779"/>
              <a:gd name="connsiteX15" fmla="*/ 3671928 w 4856020"/>
              <a:gd name="connsiteY15" fmla="*/ 4262971 h 5358779"/>
              <a:gd name="connsiteX16" fmla="*/ 2076201 w 4856020"/>
              <a:gd name="connsiteY16" fmla="*/ 5247701 h 5358779"/>
              <a:gd name="connsiteX17" fmla="*/ 1875860 w 4856020"/>
              <a:gd name="connsiteY17" fmla="*/ 5222306 h 5358779"/>
              <a:gd name="connsiteX18" fmla="*/ 3478565 w 4856020"/>
              <a:gd name="connsiteY18" fmla="*/ 3266286 h 5358779"/>
              <a:gd name="connsiteX19" fmla="*/ 2813054 w 4856020"/>
              <a:gd name="connsiteY19" fmla="*/ 2780200 h 5358779"/>
              <a:gd name="connsiteX20" fmla="*/ 2378333 w 4856020"/>
              <a:gd name="connsiteY20" fmla="*/ 2576053 h 5358779"/>
              <a:gd name="connsiteX21" fmla="*/ 1100536 w 4856020"/>
              <a:gd name="connsiteY21" fmla="*/ 1923940 h 5358779"/>
              <a:gd name="connsiteX22" fmla="*/ 497984 w 4856020"/>
              <a:gd name="connsiteY22" fmla="*/ 1849942 h 5358779"/>
              <a:gd name="connsiteX23" fmla="*/ 48712 w 4856020"/>
              <a:gd name="connsiteY23" fmla="*/ 1464098 h 5358779"/>
              <a:gd name="connsiteX24" fmla="*/ 127994 w 4856020"/>
              <a:gd name="connsiteY24" fmla="*/ 1279104 h 5358779"/>
              <a:gd name="connsiteX25" fmla="*/ 1069932 w 4856020"/>
              <a:gd name="connsiteY25" fmla="*/ 359085 h 5358779"/>
              <a:gd name="connsiteX0" fmla="*/ 1069932 w 4856020"/>
              <a:gd name="connsiteY0" fmla="*/ 359085 h 5358779"/>
              <a:gd name="connsiteX1" fmla="*/ 1074108 w 4856020"/>
              <a:gd name="connsiteY1" fmla="*/ 0 h 5358779"/>
              <a:gd name="connsiteX2" fmla="*/ 3646542 w 4856020"/>
              <a:gd name="connsiteY2" fmla="*/ 14478 h 5358779"/>
              <a:gd name="connsiteX3" fmla="*/ 3861867 w 4856020"/>
              <a:gd name="connsiteY3" fmla="*/ 247653 h 5358779"/>
              <a:gd name="connsiteX4" fmla="*/ 3798686 w 4856020"/>
              <a:gd name="connsiteY4" fmla="*/ 976693 h 5358779"/>
              <a:gd name="connsiteX5" fmla="*/ 3711597 w 4856020"/>
              <a:gd name="connsiteY5" fmla="*/ 1918655 h 5358779"/>
              <a:gd name="connsiteX6" fmla="*/ 3553030 w 4856020"/>
              <a:gd name="connsiteY6" fmla="*/ 2737915 h 5358779"/>
              <a:gd name="connsiteX7" fmla="*/ 3630823 w 4856020"/>
              <a:gd name="connsiteY7" fmla="*/ 3170870 h 5358779"/>
              <a:gd name="connsiteX8" fmla="*/ 4768744 w 4856020"/>
              <a:gd name="connsiteY8" fmla="*/ 3337847 h 5358779"/>
              <a:gd name="connsiteX9" fmla="*/ 4760730 w 4856020"/>
              <a:gd name="connsiteY9" fmla="*/ 3369652 h 5358779"/>
              <a:gd name="connsiteX10" fmla="*/ 4744703 w 4856020"/>
              <a:gd name="connsiteY10" fmla="*/ 3496873 h 5358779"/>
              <a:gd name="connsiteX11" fmla="*/ 4720661 w 4856020"/>
              <a:gd name="connsiteY11" fmla="*/ 3663851 h 5358779"/>
              <a:gd name="connsiteX12" fmla="*/ 4728675 w 4856020"/>
              <a:gd name="connsiteY12" fmla="*/ 3910341 h 5358779"/>
              <a:gd name="connsiteX13" fmla="*/ 4728675 w 4856020"/>
              <a:gd name="connsiteY13" fmla="*/ 4061416 h 5358779"/>
              <a:gd name="connsiteX14" fmla="*/ 3807118 w 4856020"/>
              <a:gd name="connsiteY14" fmla="*/ 3958050 h 5358779"/>
              <a:gd name="connsiteX15" fmla="*/ 3671928 w 4856020"/>
              <a:gd name="connsiteY15" fmla="*/ 4262971 h 5358779"/>
              <a:gd name="connsiteX16" fmla="*/ 2076201 w 4856020"/>
              <a:gd name="connsiteY16" fmla="*/ 5247701 h 5358779"/>
              <a:gd name="connsiteX17" fmla="*/ 1875860 w 4856020"/>
              <a:gd name="connsiteY17" fmla="*/ 5222306 h 5358779"/>
              <a:gd name="connsiteX18" fmla="*/ 3478565 w 4856020"/>
              <a:gd name="connsiteY18" fmla="*/ 3266286 h 5358779"/>
              <a:gd name="connsiteX19" fmla="*/ 2813054 w 4856020"/>
              <a:gd name="connsiteY19" fmla="*/ 2780200 h 5358779"/>
              <a:gd name="connsiteX20" fmla="*/ 2378333 w 4856020"/>
              <a:gd name="connsiteY20" fmla="*/ 2576053 h 5358779"/>
              <a:gd name="connsiteX21" fmla="*/ 1100536 w 4856020"/>
              <a:gd name="connsiteY21" fmla="*/ 1923940 h 5358779"/>
              <a:gd name="connsiteX22" fmla="*/ 497984 w 4856020"/>
              <a:gd name="connsiteY22" fmla="*/ 1849942 h 5358779"/>
              <a:gd name="connsiteX23" fmla="*/ 48712 w 4856020"/>
              <a:gd name="connsiteY23" fmla="*/ 1464098 h 5358779"/>
              <a:gd name="connsiteX24" fmla="*/ 127994 w 4856020"/>
              <a:gd name="connsiteY24" fmla="*/ 1279104 h 5358779"/>
              <a:gd name="connsiteX25" fmla="*/ 1069932 w 4856020"/>
              <a:gd name="connsiteY25" fmla="*/ 359085 h 53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56020" h="5358779">
                <a:moveTo>
                  <a:pt x="1069932" y="359085"/>
                </a:moveTo>
                <a:lnTo>
                  <a:pt x="1074108" y="0"/>
                </a:lnTo>
                <a:lnTo>
                  <a:pt x="3646542" y="14478"/>
                </a:lnTo>
                <a:cubicBezTo>
                  <a:pt x="3653697" y="77266"/>
                  <a:pt x="3854712" y="184865"/>
                  <a:pt x="3861867" y="247653"/>
                </a:cubicBezTo>
                <a:lnTo>
                  <a:pt x="3798686" y="976693"/>
                </a:lnTo>
                <a:cubicBezTo>
                  <a:pt x="3768952" y="1230949"/>
                  <a:pt x="3768472" y="1579408"/>
                  <a:pt x="3711597" y="1918655"/>
                </a:cubicBezTo>
                <a:cubicBezTo>
                  <a:pt x="3675201" y="2205597"/>
                  <a:pt x="3630769" y="2556113"/>
                  <a:pt x="3553030" y="2737915"/>
                </a:cubicBezTo>
                <a:cubicBezTo>
                  <a:pt x="3588985" y="2912162"/>
                  <a:pt x="3428204" y="3070881"/>
                  <a:pt x="3630823" y="3170870"/>
                </a:cubicBezTo>
                <a:cubicBezTo>
                  <a:pt x="3833442" y="3270859"/>
                  <a:pt x="4569742" y="3304717"/>
                  <a:pt x="4768744" y="3337847"/>
                </a:cubicBezTo>
                <a:cubicBezTo>
                  <a:pt x="4967746" y="3370977"/>
                  <a:pt x="4764737" y="3343148"/>
                  <a:pt x="4760730" y="3369652"/>
                </a:cubicBezTo>
                <a:cubicBezTo>
                  <a:pt x="4756723" y="3396156"/>
                  <a:pt x="4762066" y="3447840"/>
                  <a:pt x="4744703" y="3496873"/>
                </a:cubicBezTo>
                <a:cubicBezTo>
                  <a:pt x="4727340" y="3545906"/>
                  <a:pt x="4739359" y="3592289"/>
                  <a:pt x="4720661" y="3663851"/>
                </a:cubicBezTo>
                <a:cubicBezTo>
                  <a:pt x="4701963" y="3735413"/>
                  <a:pt x="4730011" y="3854682"/>
                  <a:pt x="4728675" y="3910341"/>
                </a:cubicBezTo>
                <a:cubicBezTo>
                  <a:pt x="4703298" y="3966000"/>
                  <a:pt x="4701964" y="3848056"/>
                  <a:pt x="4728675" y="4061416"/>
                </a:cubicBezTo>
                <a:cubicBezTo>
                  <a:pt x="4619157" y="4030936"/>
                  <a:pt x="3983242" y="3924458"/>
                  <a:pt x="3807118" y="3958050"/>
                </a:cubicBezTo>
                <a:cubicBezTo>
                  <a:pt x="3630994" y="3991642"/>
                  <a:pt x="3633196" y="3833344"/>
                  <a:pt x="3671928" y="4262971"/>
                </a:cubicBezTo>
                <a:cubicBezTo>
                  <a:pt x="3398133" y="4454059"/>
                  <a:pt x="2375546" y="5087812"/>
                  <a:pt x="2076201" y="5247701"/>
                </a:cubicBezTo>
                <a:cubicBezTo>
                  <a:pt x="2001236" y="5208806"/>
                  <a:pt x="1656824" y="5533989"/>
                  <a:pt x="1875860" y="5222306"/>
                </a:cubicBezTo>
                <a:cubicBezTo>
                  <a:pt x="2094896" y="4910623"/>
                  <a:pt x="3602839" y="3408260"/>
                  <a:pt x="3478565" y="3266286"/>
                </a:cubicBezTo>
                <a:cubicBezTo>
                  <a:pt x="3354291" y="3124312"/>
                  <a:pt x="2948345" y="2892588"/>
                  <a:pt x="2813054" y="2780200"/>
                </a:cubicBezTo>
                <a:cubicBezTo>
                  <a:pt x="2677763" y="2667812"/>
                  <a:pt x="2684895" y="2697621"/>
                  <a:pt x="2378333" y="2576053"/>
                </a:cubicBezTo>
                <a:cubicBezTo>
                  <a:pt x="2071771" y="2454485"/>
                  <a:pt x="1406880" y="2068743"/>
                  <a:pt x="1100536" y="1923940"/>
                </a:cubicBezTo>
                <a:cubicBezTo>
                  <a:pt x="794192" y="1779137"/>
                  <a:pt x="681216" y="1908964"/>
                  <a:pt x="497984" y="1849942"/>
                </a:cubicBezTo>
                <a:cubicBezTo>
                  <a:pt x="314752" y="1790920"/>
                  <a:pt x="111258" y="1550428"/>
                  <a:pt x="48712" y="1464098"/>
                </a:cubicBezTo>
                <a:cubicBezTo>
                  <a:pt x="-13834" y="1377768"/>
                  <a:pt x="-42209" y="1463273"/>
                  <a:pt x="127994" y="1279104"/>
                </a:cubicBezTo>
                <a:cubicBezTo>
                  <a:pt x="298197" y="1094935"/>
                  <a:pt x="911365" y="581078"/>
                  <a:pt x="1069932" y="359085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211960" y="328189"/>
            <a:ext cx="2262417" cy="3335251"/>
          </a:xfrm>
          <a:custGeom>
            <a:avLst/>
            <a:gdLst>
              <a:gd name="connsiteX0" fmla="*/ 0 w 1765082"/>
              <a:gd name="connsiteY0" fmla="*/ 0 h 3240360"/>
              <a:gd name="connsiteX1" fmla="*/ 1765082 w 1765082"/>
              <a:gd name="connsiteY1" fmla="*/ 0 h 3240360"/>
              <a:gd name="connsiteX2" fmla="*/ 1765082 w 1765082"/>
              <a:gd name="connsiteY2" fmla="*/ 3240360 h 3240360"/>
              <a:gd name="connsiteX3" fmla="*/ 0 w 1765082"/>
              <a:gd name="connsiteY3" fmla="*/ 3240360 h 3240360"/>
              <a:gd name="connsiteX4" fmla="*/ 0 w 1765082"/>
              <a:gd name="connsiteY4" fmla="*/ 0 h 3240360"/>
              <a:gd name="connsiteX0" fmla="*/ 0 w 1928984"/>
              <a:gd name="connsiteY0" fmla="*/ 0 h 3240360"/>
              <a:gd name="connsiteX1" fmla="*/ 1928984 w 1928984"/>
              <a:gd name="connsiteY1" fmla="*/ 284672 h 3240360"/>
              <a:gd name="connsiteX2" fmla="*/ 1765082 w 1928984"/>
              <a:gd name="connsiteY2" fmla="*/ 3240360 h 3240360"/>
              <a:gd name="connsiteX3" fmla="*/ 0 w 1928984"/>
              <a:gd name="connsiteY3" fmla="*/ 3240360 h 3240360"/>
              <a:gd name="connsiteX4" fmla="*/ 0 w 1928984"/>
              <a:gd name="connsiteY4" fmla="*/ 0 h 3240360"/>
              <a:gd name="connsiteX0" fmla="*/ 336430 w 2265414"/>
              <a:gd name="connsiteY0" fmla="*/ 0 h 3240360"/>
              <a:gd name="connsiteX1" fmla="*/ 2265414 w 2265414"/>
              <a:gd name="connsiteY1" fmla="*/ 284672 h 3240360"/>
              <a:gd name="connsiteX2" fmla="*/ 2101512 w 2265414"/>
              <a:gd name="connsiteY2" fmla="*/ 3240360 h 3240360"/>
              <a:gd name="connsiteX3" fmla="*/ 0 w 2265414"/>
              <a:gd name="connsiteY3" fmla="*/ 3110963 h 3240360"/>
              <a:gd name="connsiteX4" fmla="*/ 336430 w 2265414"/>
              <a:gd name="connsiteY4" fmla="*/ 0 h 3240360"/>
              <a:gd name="connsiteX0" fmla="*/ 336430 w 2265414"/>
              <a:gd name="connsiteY0" fmla="*/ 0 h 3335251"/>
              <a:gd name="connsiteX1" fmla="*/ 2265414 w 2265414"/>
              <a:gd name="connsiteY1" fmla="*/ 284672 h 3335251"/>
              <a:gd name="connsiteX2" fmla="*/ 2058380 w 2265414"/>
              <a:gd name="connsiteY2" fmla="*/ 3335251 h 3335251"/>
              <a:gd name="connsiteX3" fmla="*/ 0 w 2265414"/>
              <a:gd name="connsiteY3" fmla="*/ 3110963 h 3335251"/>
              <a:gd name="connsiteX4" fmla="*/ 336430 w 2265414"/>
              <a:gd name="connsiteY4" fmla="*/ 0 h 3335251"/>
              <a:gd name="connsiteX0" fmla="*/ 336430 w 2265414"/>
              <a:gd name="connsiteY0" fmla="*/ 0 h 3335251"/>
              <a:gd name="connsiteX1" fmla="*/ 2265414 w 2265414"/>
              <a:gd name="connsiteY1" fmla="*/ 284672 h 3335251"/>
              <a:gd name="connsiteX2" fmla="*/ 2058380 w 2265414"/>
              <a:gd name="connsiteY2" fmla="*/ 3335251 h 3335251"/>
              <a:gd name="connsiteX3" fmla="*/ 0 w 2265414"/>
              <a:gd name="connsiteY3" fmla="*/ 3110963 h 3335251"/>
              <a:gd name="connsiteX4" fmla="*/ 194798 w 2265414"/>
              <a:gd name="connsiteY4" fmla="*/ 1760566 h 3335251"/>
              <a:gd name="connsiteX5" fmla="*/ 336430 w 2265414"/>
              <a:gd name="connsiteY5" fmla="*/ 0 h 3335251"/>
              <a:gd name="connsiteX0" fmla="*/ 405441 w 2334425"/>
              <a:gd name="connsiteY0" fmla="*/ 0 h 3335251"/>
              <a:gd name="connsiteX1" fmla="*/ 2334425 w 2334425"/>
              <a:gd name="connsiteY1" fmla="*/ 284672 h 3335251"/>
              <a:gd name="connsiteX2" fmla="*/ 2127391 w 2334425"/>
              <a:gd name="connsiteY2" fmla="*/ 3335251 h 3335251"/>
              <a:gd name="connsiteX3" fmla="*/ 0 w 2334425"/>
              <a:gd name="connsiteY3" fmla="*/ 3119590 h 3335251"/>
              <a:gd name="connsiteX4" fmla="*/ 263809 w 2334425"/>
              <a:gd name="connsiteY4" fmla="*/ 1760566 h 3335251"/>
              <a:gd name="connsiteX5" fmla="*/ 405441 w 2334425"/>
              <a:gd name="connsiteY5" fmla="*/ 0 h 333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4425" h="3335251">
                <a:moveTo>
                  <a:pt x="405441" y="0"/>
                </a:moveTo>
                <a:lnTo>
                  <a:pt x="2334425" y="284672"/>
                </a:lnTo>
                <a:lnTo>
                  <a:pt x="2127391" y="3335251"/>
                </a:lnTo>
                <a:lnTo>
                  <a:pt x="0" y="3119590"/>
                </a:lnTo>
                <a:cubicBezTo>
                  <a:pt x="53431" y="2655080"/>
                  <a:pt x="210378" y="2225076"/>
                  <a:pt x="263809" y="1760566"/>
                </a:cubicBezTo>
                <a:lnTo>
                  <a:pt x="405441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5"/>
          <p:cNvSpPr/>
          <p:nvPr/>
        </p:nvSpPr>
        <p:spPr>
          <a:xfrm>
            <a:off x="6395609" y="676795"/>
            <a:ext cx="2615098" cy="4523032"/>
          </a:xfrm>
          <a:custGeom>
            <a:avLst/>
            <a:gdLst>
              <a:gd name="connsiteX0" fmla="*/ 0 w 1765082"/>
              <a:gd name="connsiteY0" fmla="*/ 0 h 3240360"/>
              <a:gd name="connsiteX1" fmla="*/ 1765082 w 1765082"/>
              <a:gd name="connsiteY1" fmla="*/ 0 h 3240360"/>
              <a:gd name="connsiteX2" fmla="*/ 1765082 w 1765082"/>
              <a:gd name="connsiteY2" fmla="*/ 3240360 h 3240360"/>
              <a:gd name="connsiteX3" fmla="*/ 0 w 1765082"/>
              <a:gd name="connsiteY3" fmla="*/ 3240360 h 3240360"/>
              <a:gd name="connsiteX4" fmla="*/ 0 w 1765082"/>
              <a:gd name="connsiteY4" fmla="*/ 0 h 3240360"/>
              <a:gd name="connsiteX0" fmla="*/ 0 w 1928984"/>
              <a:gd name="connsiteY0" fmla="*/ 0 h 3240360"/>
              <a:gd name="connsiteX1" fmla="*/ 1928984 w 1928984"/>
              <a:gd name="connsiteY1" fmla="*/ 284672 h 3240360"/>
              <a:gd name="connsiteX2" fmla="*/ 1765082 w 1928984"/>
              <a:gd name="connsiteY2" fmla="*/ 3240360 h 3240360"/>
              <a:gd name="connsiteX3" fmla="*/ 0 w 1928984"/>
              <a:gd name="connsiteY3" fmla="*/ 3240360 h 3240360"/>
              <a:gd name="connsiteX4" fmla="*/ 0 w 1928984"/>
              <a:gd name="connsiteY4" fmla="*/ 0 h 3240360"/>
              <a:gd name="connsiteX0" fmla="*/ 336430 w 2265414"/>
              <a:gd name="connsiteY0" fmla="*/ 0 h 3240360"/>
              <a:gd name="connsiteX1" fmla="*/ 2265414 w 2265414"/>
              <a:gd name="connsiteY1" fmla="*/ 284672 h 3240360"/>
              <a:gd name="connsiteX2" fmla="*/ 2101512 w 2265414"/>
              <a:gd name="connsiteY2" fmla="*/ 3240360 h 3240360"/>
              <a:gd name="connsiteX3" fmla="*/ 0 w 2265414"/>
              <a:gd name="connsiteY3" fmla="*/ 3110963 h 3240360"/>
              <a:gd name="connsiteX4" fmla="*/ 336430 w 2265414"/>
              <a:gd name="connsiteY4" fmla="*/ 0 h 3240360"/>
              <a:gd name="connsiteX0" fmla="*/ 336430 w 2265414"/>
              <a:gd name="connsiteY0" fmla="*/ 0 h 3335251"/>
              <a:gd name="connsiteX1" fmla="*/ 2265414 w 2265414"/>
              <a:gd name="connsiteY1" fmla="*/ 284672 h 3335251"/>
              <a:gd name="connsiteX2" fmla="*/ 2058380 w 2265414"/>
              <a:gd name="connsiteY2" fmla="*/ 3335251 h 3335251"/>
              <a:gd name="connsiteX3" fmla="*/ 0 w 2265414"/>
              <a:gd name="connsiteY3" fmla="*/ 3110963 h 3335251"/>
              <a:gd name="connsiteX4" fmla="*/ 336430 w 2265414"/>
              <a:gd name="connsiteY4" fmla="*/ 0 h 3335251"/>
              <a:gd name="connsiteX0" fmla="*/ 336430 w 2265414"/>
              <a:gd name="connsiteY0" fmla="*/ 0 h 3335251"/>
              <a:gd name="connsiteX1" fmla="*/ 2265414 w 2265414"/>
              <a:gd name="connsiteY1" fmla="*/ 284672 h 3335251"/>
              <a:gd name="connsiteX2" fmla="*/ 2058380 w 2265414"/>
              <a:gd name="connsiteY2" fmla="*/ 3335251 h 3335251"/>
              <a:gd name="connsiteX3" fmla="*/ 0 w 2265414"/>
              <a:gd name="connsiteY3" fmla="*/ 3110963 h 3335251"/>
              <a:gd name="connsiteX4" fmla="*/ 194798 w 2265414"/>
              <a:gd name="connsiteY4" fmla="*/ 1760566 h 3335251"/>
              <a:gd name="connsiteX5" fmla="*/ 336430 w 2265414"/>
              <a:gd name="connsiteY5" fmla="*/ 0 h 3335251"/>
              <a:gd name="connsiteX0" fmla="*/ 405441 w 2334425"/>
              <a:gd name="connsiteY0" fmla="*/ 0 h 3335251"/>
              <a:gd name="connsiteX1" fmla="*/ 2334425 w 2334425"/>
              <a:gd name="connsiteY1" fmla="*/ 284672 h 3335251"/>
              <a:gd name="connsiteX2" fmla="*/ 2127391 w 2334425"/>
              <a:gd name="connsiteY2" fmla="*/ 3335251 h 3335251"/>
              <a:gd name="connsiteX3" fmla="*/ 0 w 2334425"/>
              <a:gd name="connsiteY3" fmla="*/ 3119590 h 3335251"/>
              <a:gd name="connsiteX4" fmla="*/ 263809 w 2334425"/>
              <a:gd name="connsiteY4" fmla="*/ 1760566 h 3335251"/>
              <a:gd name="connsiteX5" fmla="*/ 405441 w 2334425"/>
              <a:gd name="connsiteY5" fmla="*/ 0 h 3335251"/>
              <a:gd name="connsiteX0" fmla="*/ 325928 w 2334425"/>
              <a:gd name="connsiteY0" fmla="*/ 0 h 3375007"/>
              <a:gd name="connsiteX1" fmla="*/ 2334425 w 2334425"/>
              <a:gd name="connsiteY1" fmla="*/ 324428 h 3375007"/>
              <a:gd name="connsiteX2" fmla="*/ 2127391 w 2334425"/>
              <a:gd name="connsiteY2" fmla="*/ 3375007 h 3375007"/>
              <a:gd name="connsiteX3" fmla="*/ 0 w 2334425"/>
              <a:gd name="connsiteY3" fmla="*/ 3159346 h 3375007"/>
              <a:gd name="connsiteX4" fmla="*/ 263809 w 2334425"/>
              <a:gd name="connsiteY4" fmla="*/ 1800322 h 3375007"/>
              <a:gd name="connsiteX5" fmla="*/ 325928 w 2334425"/>
              <a:gd name="connsiteY5" fmla="*/ 0 h 3375007"/>
              <a:gd name="connsiteX0" fmla="*/ 230513 w 2239010"/>
              <a:gd name="connsiteY0" fmla="*/ 0 h 3375007"/>
              <a:gd name="connsiteX1" fmla="*/ 2239010 w 2239010"/>
              <a:gd name="connsiteY1" fmla="*/ 324428 h 3375007"/>
              <a:gd name="connsiteX2" fmla="*/ 2031976 w 2239010"/>
              <a:gd name="connsiteY2" fmla="*/ 3375007 h 3375007"/>
              <a:gd name="connsiteX3" fmla="*/ 0 w 2239010"/>
              <a:gd name="connsiteY3" fmla="*/ 2976466 h 3375007"/>
              <a:gd name="connsiteX4" fmla="*/ 168394 w 2239010"/>
              <a:gd name="connsiteY4" fmla="*/ 1800322 h 3375007"/>
              <a:gd name="connsiteX5" fmla="*/ 230513 w 2239010"/>
              <a:gd name="connsiteY5" fmla="*/ 0 h 3375007"/>
              <a:gd name="connsiteX0" fmla="*/ 230513 w 2239010"/>
              <a:gd name="connsiteY0" fmla="*/ 0 h 3375007"/>
              <a:gd name="connsiteX1" fmla="*/ 2239010 w 2239010"/>
              <a:gd name="connsiteY1" fmla="*/ 324428 h 3375007"/>
              <a:gd name="connsiteX2" fmla="*/ 2031976 w 2239010"/>
              <a:gd name="connsiteY2" fmla="*/ 3375007 h 3375007"/>
              <a:gd name="connsiteX3" fmla="*/ 0 w 2239010"/>
              <a:gd name="connsiteY3" fmla="*/ 2976466 h 3375007"/>
              <a:gd name="connsiteX4" fmla="*/ 88881 w 2239010"/>
              <a:gd name="connsiteY4" fmla="*/ 1800322 h 3375007"/>
              <a:gd name="connsiteX5" fmla="*/ 230513 w 2239010"/>
              <a:gd name="connsiteY5" fmla="*/ 0 h 3375007"/>
              <a:gd name="connsiteX0" fmla="*/ 230513 w 2239010"/>
              <a:gd name="connsiteY0" fmla="*/ 0 h 3375007"/>
              <a:gd name="connsiteX1" fmla="*/ 2239010 w 2239010"/>
              <a:gd name="connsiteY1" fmla="*/ 324428 h 3375007"/>
              <a:gd name="connsiteX2" fmla="*/ 2031976 w 2239010"/>
              <a:gd name="connsiteY2" fmla="*/ 3375007 h 3375007"/>
              <a:gd name="connsiteX3" fmla="*/ 1810138 w 2239010"/>
              <a:gd name="connsiteY3" fmla="*/ 3235248 h 3375007"/>
              <a:gd name="connsiteX4" fmla="*/ 0 w 2239010"/>
              <a:gd name="connsiteY4" fmla="*/ 2976466 h 3375007"/>
              <a:gd name="connsiteX5" fmla="*/ 88881 w 2239010"/>
              <a:gd name="connsiteY5" fmla="*/ 1800322 h 3375007"/>
              <a:gd name="connsiteX6" fmla="*/ 230513 w 2239010"/>
              <a:gd name="connsiteY6" fmla="*/ 0 h 3375007"/>
              <a:gd name="connsiteX0" fmla="*/ 230513 w 2239010"/>
              <a:gd name="connsiteY0" fmla="*/ 0 h 4551800"/>
              <a:gd name="connsiteX1" fmla="*/ 2239010 w 2239010"/>
              <a:gd name="connsiteY1" fmla="*/ 324428 h 4551800"/>
              <a:gd name="connsiteX2" fmla="*/ 1841145 w 2239010"/>
              <a:gd name="connsiteY2" fmla="*/ 4551800 h 4551800"/>
              <a:gd name="connsiteX3" fmla="*/ 1810138 w 2239010"/>
              <a:gd name="connsiteY3" fmla="*/ 3235248 h 4551800"/>
              <a:gd name="connsiteX4" fmla="*/ 0 w 2239010"/>
              <a:gd name="connsiteY4" fmla="*/ 2976466 h 4551800"/>
              <a:gd name="connsiteX5" fmla="*/ 88881 w 2239010"/>
              <a:gd name="connsiteY5" fmla="*/ 1800322 h 4551800"/>
              <a:gd name="connsiteX6" fmla="*/ 230513 w 2239010"/>
              <a:gd name="connsiteY6" fmla="*/ 0 h 4551800"/>
              <a:gd name="connsiteX0" fmla="*/ 230513 w 2604770"/>
              <a:gd name="connsiteY0" fmla="*/ 0 h 4551800"/>
              <a:gd name="connsiteX1" fmla="*/ 2604770 w 2604770"/>
              <a:gd name="connsiteY1" fmla="*/ 395990 h 4551800"/>
              <a:gd name="connsiteX2" fmla="*/ 1841145 w 2604770"/>
              <a:gd name="connsiteY2" fmla="*/ 4551800 h 4551800"/>
              <a:gd name="connsiteX3" fmla="*/ 1810138 w 2604770"/>
              <a:gd name="connsiteY3" fmla="*/ 3235248 h 4551800"/>
              <a:gd name="connsiteX4" fmla="*/ 0 w 2604770"/>
              <a:gd name="connsiteY4" fmla="*/ 2976466 h 4551800"/>
              <a:gd name="connsiteX5" fmla="*/ 88881 w 2604770"/>
              <a:gd name="connsiteY5" fmla="*/ 1800322 h 4551800"/>
              <a:gd name="connsiteX6" fmla="*/ 230513 w 2604770"/>
              <a:gd name="connsiteY6" fmla="*/ 0 h 4551800"/>
              <a:gd name="connsiteX0" fmla="*/ 230513 w 2604770"/>
              <a:gd name="connsiteY0" fmla="*/ 0 h 4551800"/>
              <a:gd name="connsiteX1" fmla="*/ 2604770 w 2604770"/>
              <a:gd name="connsiteY1" fmla="*/ 395990 h 4551800"/>
              <a:gd name="connsiteX2" fmla="*/ 1841145 w 2604770"/>
              <a:gd name="connsiteY2" fmla="*/ 4551800 h 4551800"/>
              <a:gd name="connsiteX3" fmla="*/ 1810138 w 2604770"/>
              <a:gd name="connsiteY3" fmla="*/ 3235248 h 4551800"/>
              <a:gd name="connsiteX4" fmla="*/ 0 w 2604770"/>
              <a:gd name="connsiteY4" fmla="*/ 2976466 h 4551800"/>
              <a:gd name="connsiteX5" fmla="*/ 88881 w 2604770"/>
              <a:gd name="connsiteY5" fmla="*/ 1800322 h 4551800"/>
              <a:gd name="connsiteX6" fmla="*/ 230513 w 2604770"/>
              <a:gd name="connsiteY6" fmla="*/ 0 h 4551800"/>
              <a:gd name="connsiteX0" fmla="*/ 230513 w 2751925"/>
              <a:gd name="connsiteY0" fmla="*/ 0 h 4653634"/>
              <a:gd name="connsiteX1" fmla="*/ 2604770 w 2751925"/>
              <a:gd name="connsiteY1" fmla="*/ 395990 h 4653634"/>
              <a:gd name="connsiteX2" fmla="*/ 2557561 w 2751925"/>
              <a:gd name="connsiteY2" fmla="*/ 4141696 h 4653634"/>
              <a:gd name="connsiteX3" fmla="*/ 1841145 w 2751925"/>
              <a:gd name="connsiteY3" fmla="*/ 4551800 h 4653634"/>
              <a:gd name="connsiteX4" fmla="*/ 1810138 w 2751925"/>
              <a:gd name="connsiteY4" fmla="*/ 3235248 h 4653634"/>
              <a:gd name="connsiteX5" fmla="*/ 0 w 2751925"/>
              <a:gd name="connsiteY5" fmla="*/ 2976466 h 4653634"/>
              <a:gd name="connsiteX6" fmla="*/ 88881 w 2751925"/>
              <a:gd name="connsiteY6" fmla="*/ 1800322 h 4653634"/>
              <a:gd name="connsiteX7" fmla="*/ 230513 w 2751925"/>
              <a:gd name="connsiteY7" fmla="*/ 0 h 4653634"/>
              <a:gd name="connsiteX0" fmla="*/ 230513 w 2791096"/>
              <a:gd name="connsiteY0" fmla="*/ 0 h 4602196"/>
              <a:gd name="connsiteX1" fmla="*/ 2604770 w 2791096"/>
              <a:gd name="connsiteY1" fmla="*/ 395990 h 4602196"/>
              <a:gd name="connsiteX2" fmla="*/ 2597317 w 2791096"/>
              <a:gd name="connsiteY2" fmla="*/ 1708596 h 4602196"/>
              <a:gd name="connsiteX3" fmla="*/ 2557561 w 2791096"/>
              <a:gd name="connsiteY3" fmla="*/ 4141696 h 4602196"/>
              <a:gd name="connsiteX4" fmla="*/ 1841145 w 2791096"/>
              <a:gd name="connsiteY4" fmla="*/ 4551800 h 4602196"/>
              <a:gd name="connsiteX5" fmla="*/ 1810138 w 2791096"/>
              <a:gd name="connsiteY5" fmla="*/ 3235248 h 4602196"/>
              <a:gd name="connsiteX6" fmla="*/ 0 w 2791096"/>
              <a:gd name="connsiteY6" fmla="*/ 2976466 h 4602196"/>
              <a:gd name="connsiteX7" fmla="*/ 88881 w 2791096"/>
              <a:gd name="connsiteY7" fmla="*/ 1800322 h 4602196"/>
              <a:gd name="connsiteX8" fmla="*/ 230513 w 2791096"/>
              <a:gd name="connsiteY8" fmla="*/ 0 h 4602196"/>
              <a:gd name="connsiteX0" fmla="*/ 230513 w 2793452"/>
              <a:gd name="connsiteY0" fmla="*/ 0 h 4602196"/>
              <a:gd name="connsiteX1" fmla="*/ 2604770 w 2793452"/>
              <a:gd name="connsiteY1" fmla="*/ 395990 h 4602196"/>
              <a:gd name="connsiteX2" fmla="*/ 2605268 w 2793452"/>
              <a:gd name="connsiteY2" fmla="*/ 818050 h 4602196"/>
              <a:gd name="connsiteX3" fmla="*/ 2597317 w 2793452"/>
              <a:gd name="connsiteY3" fmla="*/ 1708596 h 4602196"/>
              <a:gd name="connsiteX4" fmla="*/ 2557561 w 2793452"/>
              <a:gd name="connsiteY4" fmla="*/ 4141696 h 4602196"/>
              <a:gd name="connsiteX5" fmla="*/ 1841145 w 2793452"/>
              <a:gd name="connsiteY5" fmla="*/ 4551800 h 4602196"/>
              <a:gd name="connsiteX6" fmla="*/ 1810138 w 2793452"/>
              <a:gd name="connsiteY6" fmla="*/ 3235248 h 4602196"/>
              <a:gd name="connsiteX7" fmla="*/ 0 w 2793452"/>
              <a:gd name="connsiteY7" fmla="*/ 2976466 h 4602196"/>
              <a:gd name="connsiteX8" fmla="*/ 88881 w 2793452"/>
              <a:gd name="connsiteY8" fmla="*/ 1800322 h 4602196"/>
              <a:gd name="connsiteX9" fmla="*/ 230513 w 2793452"/>
              <a:gd name="connsiteY9" fmla="*/ 0 h 4602196"/>
              <a:gd name="connsiteX0" fmla="*/ 230513 w 2782640"/>
              <a:gd name="connsiteY0" fmla="*/ 0 h 4602196"/>
              <a:gd name="connsiteX1" fmla="*/ 2604770 w 2782640"/>
              <a:gd name="connsiteY1" fmla="*/ 395990 h 4602196"/>
              <a:gd name="connsiteX2" fmla="*/ 2589365 w 2782640"/>
              <a:gd name="connsiteY2" fmla="*/ 635170 h 4602196"/>
              <a:gd name="connsiteX3" fmla="*/ 2605268 w 2782640"/>
              <a:gd name="connsiteY3" fmla="*/ 818050 h 4602196"/>
              <a:gd name="connsiteX4" fmla="*/ 2597317 w 2782640"/>
              <a:gd name="connsiteY4" fmla="*/ 1708596 h 4602196"/>
              <a:gd name="connsiteX5" fmla="*/ 2557561 w 2782640"/>
              <a:gd name="connsiteY5" fmla="*/ 4141696 h 4602196"/>
              <a:gd name="connsiteX6" fmla="*/ 1841145 w 2782640"/>
              <a:gd name="connsiteY6" fmla="*/ 4551800 h 4602196"/>
              <a:gd name="connsiteX7" fmla="*/ 1810138 w 2782640"/>
              <a:gd name="connsiteY7" fmla="*/ 3235248 h 4602196"/>
              <a:gd name="connsiteX8" fmla="*/ 0 w 2782640"/>
              <a:gd name="connsiteY8" fmla="*/ 2976466 h 4602196"/>
              <a:gd name="connsiteX9" fmla="*/ 88881 w 2782640"/>
              <a:gd name="connsiteY9" fmla="*/ 1800322 h 4602196"/>
              <a:gd name="connsiteX10" fmla="*/ 230513 w 2782640"/>
              <a:gd name="connsiteY10" fmla="*/ 0 h 4602196"/>
              <a:gd name="connsiteX0" fmla="*/ 230513 w 2781083"/>
              <a:gd name="connsiteY0" fmla="*/ 0 h 4602196"/>
              <a:gd name="connsiteX1" fmla="*/ 2604770 w 2781083"/>
              <a:gd name="connsiteY1" fmla="*/ 395990 h 4602196"/>
              <a:gd name="connsiteX2" fmla="*/ 2605268 w 2781083"/>
              <a:gd name="connsiteY2" fmla="*/ 818050 h 4602196"/>
              <a:gd name="connsiteX3" fmla="*/ 2597317 w 2781083"/>
              <a:gd name="connsiteY3" fmla="*/ 1708596 h 4602196"/>
              <a:gd name="connsiteX4" fmla="*/ 2557561 w 2781083"/>
              <a:gd name="connsiteY4" fmla="*/ 4141696 h 4602196"/>
              <a:gd name="connsiteX5" fmla="*/ 1841145 w 2781083"/>
              <a:gd name="connsiteY5" fmla="*/ 4551800 h 4602196"/>
              <a:gd name="connsiteX6" fmla="*/ 1810138 w 2781083"/>
              <a:gd name="connsiteY6" fmla="*/ 3235248 h 4602196"/>
              <a:gd name="connsiteX7" fmla="*/ 0 w 2781083"/>
              <a:gd name="connsiteY7" fmla="*/ 2976466 h 4602196"/>
              <a:gd name="connsiteX8" fmla="*/ 88881 w 2781083"/>
              <a:gd name="connsiteY8" fmla="*/ 1800322 h 4602196"/>
              <a:gd name="connsiteX9" fmla="*/ 230513 w 2781083"/>
              <a:gd name="connsiteY9" fmla="*/ 0 h 4602196"/>
              <a:gd name="connsiteX0" fmla="*/ 230513 w 2781083"/>
              <a:gd name="connsiteY0" fmla="*/ 0 h 4618489"/>
              <a:gd name="connsiteX1" fmla="*/ 2604770 w 2781083"/>
              <a:gd name="connsiteY1" fmla="*/ 395990 h 4618489"/>
              <a:gd name="connsiteX2" fmla="*/ 2605268 w 2781083"/>
              <a:gd name="connsiteY2" fmla="*/ 818050 h 4618489"/>
              <a:gd name="connsiteX3" fmla="*/ 2597317 w 2781083"/>
              <a:gd name="connsiteY3" fmla="*/ 1708596 h 4618489"/>
              <a:gd name="connsiteX4" fmla="*/ 2557561 w 2781083"/>
              <a:gd name="connsiteY4" fmla="*/ 4141696 h 4618489"/>
              <a:gd name="connsiteX5" fmla="*/ 2191801 w 2781083"/>
              <a:gd name="connsiteY5" fmla="*/ 4348429 h 4618489"/>
              <a:gd name="connsiteX6" fmla="*/ 1841145 w 2781083"/>
              <a:gd name="connsiteY6" fmla="*/ 4551800 h 4618489"/>
              <a:gd name="connsiteX7" fmla="*/ 1810138 w 2781083"/>
              <a:gd name="connsiteY7" fmla="*/ 3235248 h 4618489"/>
              <a:gd name="connsiteX8" fmla="*/ 0 w 2781083"/>
              <a:gd name="connsiteY8" fmla="*/ 2976466 h 4618489"/>
              <a:gd name="connsiteX9" fmla="*/ 88881 w 2781083"/>
              <a:gd name="connsiteY9" fmla="*/ 1800322 h 4618489"/>
              <a:gd name="connsiteX10" fmla="*/ 230513 w 2781083"/>
              <a:gd name="connsiteY10" fmla="*/ 0 h 4618489"/>
              <a:gd name="connsiteX0" fmla="*/ 230513 w 2781083"/>
              <a:gd name="connsiteY0" fmla="*/ 0 h 4653269"/>
              <a:gd name="connsiteX1" fmla="*/ 2604770 w 2781083"/>
              <a:gd name="connsiteY1" fmla="*/ 395990 h 4653269"/>
              <a:gd name="connsiteX2" fmla="*/ 2605268 w 2781083"/>
              <a:gd name="connsiteY2" fmla="*/ 818050 h 4653269"/>
              <a:gd name="connsiteX3" fmla="*/ 2597317 w 2781083"/>
              <a:gd name="connsiteY3" fmla="*/ 1708596 h 4653269"/>
              <a:gd name="connsiteX4" fmla="*/ 2557561 w 2781083"/>
              <a:gd name="connsiteY4" fmla="*/ 4141696 h 4653269"/>
              <a:gd name="connsiteX5" fmla="*/ 2191801 w 2781083"/>
              <a:gd name="connsiteY5" fmla="*/ 4348429 h 4653269"/>
              <a:gd name="connsiteX6" fmla="*/ 1921456 w 2781083"/>
              <a:gd name="connsiteY6" fmla="*/ 4523358 h 4653269"/>
              <a:gd name="connsiteX7" fmla="*/ 1841145 w 2781083"/>
              <a:gd name="connsiteY7" fmla="*/ 4551800 h 4653269"/>
              <a:gd name="connsiteX8" fmla="*/ 1810138 w 2781083"/>
              <a:gd name="connsiteY8" fmla="*/ 3235248 h 4653269"/>
              <a:gd name="connsiteX9" fmla="*/ 0 w 2781083"/>
              <a:gd name="connsiteY9" fmla="*/ 2976466 h 4653269"/>
              <a:gd name="connsiteX10" fmla="*/ 88881 w 2781083"/>
              <a:gd name="connsiteY10" fmla="*/ 1800322 h 4653269"/>
              <a:gd name="connsiteX11" fmla="*/ 230513 w 2781083"/>
              <a:gd name="connsiteY11" fmla="*/ 0 h 4653269"/>
              <a:gd name="connsiteX0" fmla="*/ 230513 w 2781083"/>
              <a:gd name="connsiteY0" fmla="*/ 0 h 4653269"/>
              <a:gd name="connsiteX1" fmla="*/ 2604770 w 2781083"/>
              <a:gd name="connsiteY1" fmla="*/ 395990 h 4653269"/>
              <a:gd name="connsiteX2" fmla="*/ 2605268 w 2781083"/>
              <a:gd name="connsiteY2" fmla="*/ 818050 h 4653269"/>
              <a:gd name="connsiteX3" fmla="*/ 2597317 w 2781083"/>
              <a:gd name="connsiteY3" fmla="*/ 1708596 h 4653269"/>
              <a:gd name="connsiteX4" fmla="*/ 2557561 w 2781083"/>
              <a:gd name="connsiteY4" fmla="*/ 4141696 h 4653269"/>
              <a:gd name="connsiteX5" fmla="*/ 1921456 w 2781083"/>
              <a:gd name="connsiteY5" fmla="*/ 4523358 h 4653269"/>
              <a:gd name="connsiteX6" fmla="*/ 1841145 w 2781083"/>
              <a:gd name="connsiteY6" fmla="*/ 4551800 h 4653269"/>
              <a:gd name="connsiteX7" fmla="*/ 1810138 w 2781083"/>
              <a:gd name="connsiteY7" fmla="*/ 3235248 h 4653269"/>
              <a:gd name="connsiteX8" fmla="*/ 0 w 2781083"/>
              <a:gd name="connsiteY8" fmla="*/ 2976466 h 4653269"/>
              <a:gd name="connsiteX9" fmla="*/ 88881 w 2781083"/>
              <a:gd name="connsiteY9" fmla="*/ 1800322 h 4653269"/>
              <a:gd name="connsiteX10" fmla="*/ 230513 w 2781083"/>
              <a:gd name="connsiteY10" fmla="*/ 0 h 4653269"/>
              <a:gd name="connsiteX0" fmla="*/ 230513 w 2789116"/>
              <a:gd name="connsiteY0" fmla="*/ 0 h 4653269"/>
              <a:gd name="connsiteX1" fmla="*/ 2604770 w 2789116"/>
              <a:gd name="connsiteY1" fmla="*/ 395990 h 4653269"/>
              <a:gd name="connsiteX2" fmla="*/ 2589366 w 2789116"/>
              <a:gd name="connsiteY2" fmla="*/ 849855 h 4653269"/>
              <a:gd name="connsiteX3" fmla="*/ 2605268 w 2789116"/>
              <a:gd name="connsiteY3" fmla="*/ 818050 h 4653269"/>
              <a:gd name="connsiteX4" fmla="*/ 2597317 w 2789116"/>
              <a:gd name="connsiteY4" fmla="*/ 1708596 h 4653269"/>
              <a:gd name="connsiteX5" fmla="*/ 2557561 w 2789116"/>
              <a:gd name="connsiteY5" fmla="*/ 4141696 h 4653269"/>
              <a:gd name="connsiteX6" fmla="*/ 1921456 w 2789116"/>
              <a:gd name="connsiteY6" fmla="*/ 4523358 h 4653269"/>
              <a:gd name="connsiteX7" fmla="*/ 1841145 w 2789116"/>
              <a:gd name="connsiteY7" fmla="*/ 4551800 h 4653269"/>
              <a:gd name="connsiteX8" fmla="*/ 1810138 w 2789116"/>
              <a:gd name="connsiteY8" fmla="*/ 3235248 h 4653269"/>
              <a:gd name="connsiteX9" fmla="*/ 0 w 2789116"/>
              <a:gd name="connsiteY9" fmla="*/ 2976466 h 4653269"/>
              <a:gd name="connsiteX10" fmla="*/ 88881 w 2789116"/>
              <a:gd name="connsiteY10" fmla="*/ 1800322 h 4653269"/>
              <a:gd name="connsiteX11" fmla="*/ 230513 w 2789116"/>
              <a:gd name="connsiteY11" fmla="*/ 0 h 4653269"/>
              <a:gd name="connsiteX0" fmla="*/ 230513 w 2789116"/>
              <a:gd name="connsiteY0" fmla="*/ 0 h 4523358"/>
              <a:gd name="connsiteX1" fmla="*/ 2604770 w 2789116"/>
              <a:gd name="connsiteY1" fmla="*/ 395990 h 4523358"/>
              <a:gd name="connsiteX2" fmla="*/ 2589366 w 2789116"/>
              <a:gd name="connsiteY2" fmla="*/ 849855 h 4523358"/>
              <a:gd name="connsiteX3" fmla="*/ 2605268 w 2789116"/>
              <a:gd name="connsiteY3" fmla="*/ 818050 h 4523358"/>
              <a:gd name="connsiteX4" fmla="*/ 2597317 w 2789116"/>
              <a:gd name="connsiteY4" fmla="*/ 1708596 h 4523358"/>
              <a:gd name="connsiteX5" fmla="*/ 2557561 w 2789116"/>
              <a:gd name="connsiteY5" fmla="*/ 4141696 h 4523358"/>
              <a:gd name="connsiteX6" fmla="*/ 1921456 w 2789116"/>
              <a:gd name="connsiteY6" fmla="*/ 4523358 h 4523358"/>
              <a:gd name="connsiteX7" fmla="*/ 1810138 w 2789116"/>
              <a:gd name="connsiteY7" fmla="*/ 3235248 h 4523358"/>
              <a:gd name="connsiteX8" fmla="*/ 0 w 2789116"/>
              <a:gd name="connsiteY8" fmla="*/ 2976466 h 4523358"/>
              <a:gd name="connsiteX9" fmla="*/ 88881 w 2789116"/>
              <a:gd name="connsiteY9" fmla="*/ 1800322 h 4523358"/>
              <a:gd name="connsiteX10" fmla="*/ 230513 w 2789116"/>
              <a:gd name="connsiteY10" fmla="*/ 0 h 4523358"/>
              <a:gd name="connsiteX0" fmla="*/ 230513 w 2789116"/>
              <a:gd name="connsiteY0" fmla="*/ 0 h 4491553"/>
              <a:gd name="connsiteX1" fmla="*/ 2604770 w 2789116"/>
              <a:gd name="connsiteY1" fmla="*/ 395990 h 4491553"/>
              <a:gd name="connsiteX2" fmla="*/ 2589366 w 2789116"/>
              <a:gd name="connsiteY2" fmla="*/ 849855 h 4491553"/>
              <a:gd name="connsiteX3" fmla="*/ 2605268 w 2789116"/>
              <a:gd name="connsiteY3" fmla="*/ 818050 h 4491553"/>
              <a:gd name="connsiteX4" fmla="*/ 2597317 w 2789116"/>
              <a:gd name="connsiteY4" fmla="*/ 1708596 h 4491553"/>
              <a:gd name="connsiteX5" fmla="*/ 2557561 w 2789116"/>
              <a:gd name="connsiteY5" fmla="*/ 4141696 h 4491553"/>
              <a:gd name="connsiteX6" fmla="*/ 1818089 w 2789116"/>
              <a:gd name="connsiteY6" fmla="*/ 4491553 h 4491553"/>
              <a:gd name="connsiteX7" fmla="*/ 1810138 w 2789116"/>
              <a:gd name="connsiteY7" fmla="*/ 3235248 h 4491553"/>
              <a:gd name="connsiteX8" fmla="*/ 0 w 2789116"/>
              <a:gd name="connsiteY8" fmla="*/ 2976466 h 4491553"/>
              <a:gd name="connsiteX9" fmla="*/ 88881 w 2789116"/>
              <a:gd name="connsiteY9" fmla="*/ 1800322 h 4491553"/>
              <a:gd name="connsiteX10" fmla="*/ 230513 w 2789116"/>
              <a:gd name="connsiteY10" fmla="*/ 0 h 4491553"/>
              <a:gd name="connsiteX0" fmla="*/ 230513 w 2789116"/>
              <a:gd name="connsiteY0" fmla="*/ 0 h 4552818"/>
              <a:gd name="connsiteX1" fmla="*/ 2604770 w 2789116"/>
              <a:gd name="connsiteY1" fmla="*/ 395990 h 4552818"/>
              <a:gd name="connsiteX2" fmla="*/ 2589366 w 2789116"/>
              <a:gd name="connsiteY2" fmla="*/ 849855 h 4552818"/>
              <a:gd name="connsiteX3" fmla="*/ 2605268 w 2789116"/>
              <a:gd name="connsiteY3" fmla="*/ 818050 h 4552818"/>
              <a:gd name="connsiteX4" fmla="*/ 2597317 w 2789116"/>
              <a:gd name="connsiteY4" fmla="*/ 1708596 h 4552818"/>
              <a:gd name="connsiteX5" fmla="*/ 2557561 w 2789116"/>
              <a:gd name="connsiteY5" fmla="*/ 4141696 h 4552818"/>
              <a:gd name="connsiteX6" fmla="*/ 2303118 w 2789116"/>
              <a:gd name="connsiteY6" fmla="*/ 4292771 h 4552818"/>
              <a:gd name="connsiteX7" fmla="*/ 1818089 w 2789116"/>
              <a:gd name="connsiteY7" fmla="*/ 4491553 h 4552818"/>
              <a:gd name="connsiteX8" fmla="*/ 1810138 w 2789116"/>
              <a:gd name="connsiteY8" fmla="*/ 3235248 h 4552818"/>
              <a:gd name="connsiteX9" fmla="*/ 0 w 2789116"/>
              <a:gd name="connsiteY9" fmla="*/ 2976466 h 4552818"/>
              <a:gd name="connsiteX10" fmla="*/ 88881 w 2789116"/>
              <a:gd name="connsiteY10" fmla="*/ 1800322 h 4552818"/>
              <a:gd name="connsiteX11" fmla="*/ 230513 w 2789116"/>
              <a:gd name="connsiteY11" fmla="*/ 0 h 4552818"/>
              <a:gd name="connsiteX0" fmla="*/ 230513 w 2789116"/>
              <a:gd name="connsiteY0" fmla="*/ 0 h 4552818"/>
              <a:gd name="connsiteX1" fmla="*/ 1452328 w 2789116"/>
              <a:gd name="connsiteY1" fmla="*/ 166043 h 4552818"/>
              <a:gd name="connsiteX2" fmla="*/ 2604770 w 2789116"/>
              <a:gd name="connsiteY2" fmla="*/ 395990 h 4552818"/>
              <a:gd name="connsiteX3" fmla="*/ 2589366 w 2789116"/>
              <a:gd name="connsiteY3" fmla="*/ 849855 h 4552818"/>
              <a:gd name="connsiteX4" fmla="*/ 2605268 w 2789116"/>
              <a:gd name="connsiteY4" fmla="*/ 818050 h 4552818"/>
              <a:gd name="connsiteX5" fmla="*/ 2597317 w 2789116"/>
              <a:gd name="connsiteY5" fmla="*/ 1708596 h 4552818"/>
              <a:gd name="connsiteX6" fmla="*/ 2557561 w 2789116"/>
              <a:gd name="connsiteY6" fmla="*/ 4141696 h 4552818"/>
              <a:gd name="connsiteX7" fmla="*/ 2303118 w 2789116"/>
              <a:gd name="connsiteY7" fmla="*/ 4292771 h 4552818"/>
              <a:gd name="connsiteX8" fmla="*/ 1818089 w 2789116"/>
              <a:gd name="connsiteY8" fmla="*/ 4491553 h 4552818"/>
              <a:gd name="connsiteX9" fmla="*/ 1810138 w 2789116"/>
              <a:gd name="connsiteY9" fmla="*/ 3235248 h 4552818"/>
              <a:gd name="connsiteX10" fmla="*/ 0 w 2789116"/>
              <a:gd name="connsiteY10" fmla="*/ 2976466 h 4552818"/>
              <a:gd name="connsiteX11" fmla="*/ 88881 w 2789116"/>
              <a:gd name="connsiteY11" fmla="*/ 1800322 h 4552818"/>
              <a:gd name="connsiteX12" fmla="*/ 230513 w 2789116"/>
              <a:gd name="connsiteY12" fmla="*/ 0 h 4552818"/>
              <a:gd name="connsiteX0" fmla="*/ 230513 w 2789116"/>
              <a:gd name="connsiteY0" fmla="*/ 0 h 4552818"/>
              <a:gd name="connsiteX1" fmla="*/ 1452328 w 2789116"/>
              <a:gd name="connsiteY1" fmla="*/ 166043 h 4552818"/>
              <a:gd name="connsiteX2" fmla="*/ 1754478 w 2789116"/>
              <a:gd name="connsiteY2" fmla="*/ 571560 h 4552818"/>
              <a:gd name="connsiteX3" fmla="*/ 2604770 w 2789116"/>
              <a:gd name="connsiteY3" fmla="*/ 395990 h 4552818"/>
              <a:gd name="connsiteX4" fmla="*/ 2589366 w 2789116"/>
              <a:gd name="connsiteY4" fmla="*/ 849855 h 4552818"/>
              <a:gd name="connsiteX5" fmla="*/ 2605268 w 2789116"/>
              <a:gd name="connsiteY5" fmla="*/ 818050 h 4552818"/>
              <a:gd name="connsiteX6" fmla="*/ 2597317 w 2789116"/>
              <a:gd name="connsiteY6" fmla="*/ 1708596 h 4552818"/>
              <a:gd name="connsiteX7" fmla="*/ 2557561 w 2789116"/>
              <a:gd name="connsiteY7" fmla="*/ 4141696 h 4552818"/>
              <a:gd name="connsiteX8" fmla="*/ 2303118 w 2789116"/>
              <a:gd name="connsiteY8" fmla="*/ 4292771 h 4552818"/>
              <a:gd name="connsiteX9" fmla="*/ 1818089 w 2789116"/>
              <a:gd name="connsiteY9" fmla="*/ 4491553 h 4552818"/>
              <a:gd name="connsiteX10" fmla="*/ 1810138 w 2789116"/>
              <a:gd name="connsiteY10" fmla="*/ 3235248 h 4552818"/>
              <a:gd name="connsiteX11" fmla="*/ 0 w 2789116"/>
              <a:gd name="connsiteY11" fmla="*/ 2976466 h 4552818"/>
              <a:gd name="connsiteX12" fmla="*/ 88881 w 2789116"/>
              <a:gd name="connsiteY12" fmla="*/ 1800322 h 4552818"/>
              <a:gd name="connsiteX13" fmla="*/ 230513 w 2789116"/>
              <a:gd name="connsiteY13" fmla="*/ 0 h 4552818"/>
              <a:gd name="connsiteX0" fmla="*/ 230513 w 2789116"/>
              <a:gd name="connsiteY0" fmla="*/ 0 h 4552818"/>
              <a:gd name="connsiteX1" fmla="*/ 1452328 w 2789116"/>
              <a:gd name="connsiteY1" fmla="*/ 166043 h 4552818"/>
              <a:gd name="connsiteX2" fmla="*/ 1754478 w 2789116"/>
              <a:gd name="connsiteY2" fmla="*/ 571560 h 4552818"/>
              <a:gd name="connsiteX3" fmla="*/ 2604770 w 2789116"/>
              <a:gd name="connsiteY3" fmla="*/ 388039 h 4552818"/>
              <a:gd name="connsiteX4" fmla="*/ 2589366 w 2789116"/>
              <a:gd name="connsiteY4" fmla="*/ 849855 h 4552818"/>
              <a:gd name="connsiteX5" fmla="*/ 2605268 w 2789116"/>
              <a:gd name="connsiteY5" fmla="*/ 818050 h 4552818"/>
              <a:gd name="connsiteX6" fmla="*/ 2597317 w 2789116"/>
              <a:gd name="connsiteY6" fmla="*/ 1708596 h 4552818"/>
              <a:gd name="connsiteX7" fmla="*/ 2557561 w 2789116"/>
              <a:gd name="connsiteY7" fmla="*/ 4141696 h 4552818"/>
              <a:gd name="connsiteX8" fmla="*/ 2303118 w 2789116"/>
              <a:gd name="connsiteY8" fmla="*/ 4292771 h 4552818"/>
              <a:gd name="connsiteX9" fmla="*/ 1818089 w 2789116"/>
              <a:gd name="connsiteY9" fmla="*/ 4491553 h 4552818"/>
              <a:gd name="connsiteX10" fmla="*/ 1810138 w 2789116"/>
              <a:gd name="connsiteY10" fmla="*/ 3235248 h 4552818"/>
              <a:gd name="connsiteX11" fmla="*/ 0 w 2789116"/>
              <a:gd name="connsiteY11" fmla="*/ 2976466 h 4552818"/>
              <a:gd name="connsiteX12" fmla="*/ 88881 w 2789116"/>
              <a:gd name="connsiteY12" fmla="*/ 1800322 h 4552818"/>
              <a:gd name="connsiteX13" fmla="*/ 230513 w 2789116"/>
              <a:gd name="connsiteY13" fmla="*/ 0 h 4552818"/>
              <a:gd name="connsiteX0" fmla="*/ 230513 w 2615098"/>
              <a:gd name="connsiteY0" fmla="*/ 0 h 4552818"/>
              <a:gd name="connsiteX1" fmla="*/ 1452328 w 2615098"/>
              <a:gd name="connsiteY1" fmla="*/ 166043 h 4552818"/>
              <a:gd name="connsiteX2" fmla="*/ 1754478 w 2615098"/>
              <a:gd name="connsiteY2" fmla="*/ 571560 h 4552818"/>
              <a:gd name="connsiteX3" fmla="*/ 2604770 w 2615098"/>
              <a:gd name="connsiteY3" fmla="*/ 388039 h 4552818"/>
              <a:gd name="connsiteX4" fmla="*/ 2589366 w 2615098"/>
              <a:gd name="connsiteY4" fmla="*/ 849855 h 4552818"/>
              <a:gd name="connsiteX5" fmla="*/ 2605268 w 2615098"/>
              <a:gd name="connsiteY5" fmla="*/ 818050 h 4552818"/>
              <a:gd name="connsiteX6" fmla="*/ 2597317 w 2615098"/>
              <a:gd name="connsiteY6" fmla="*/ 1708596 h 4552818"/>
              <a:gd name="connsiteX7" fmla="*/ 2557561 w 2615098"/>
              <a:gd name="connsiteY7" fmla="*/ 4141696 h 4552818"/>
              <a:gd name="connsiteX8" fmla="*/ 2303118 w 2615098"/>
              <a:gd name="connsiteY8" fmla="*/ 4292771 h 4552818"/>
              <a:gd name="connsiteX9" fmla="*/ 1818089 w 2615098"/>
              <a:gd name="connsiteY9" fmla="*/ 4491553 h 4552818"/>
              <a:gd name="connsiteX10" fmla="*/ 1810138 w 2615098"/>
              <a:gd name="connsiteY10" fmla="*/ 3235248 h 4552818"/>
              <a:gd name="connsiteX11" fmla="*/ 0 w 2615098"/>
              <a:gd name="connsiteY11" fmla="*/ 2976466 h 4552818"/>
              <a:gd name="connsiteX12" fmla="*/ 88881 w 2615098"/>
              <a:gd name="connsiteY12" fmla="*/ 1800322 h 4552818"/>
              <a:gd name="connsiteX13" fmla="*/ 230513 w 2615098"/>
              <a:gd name="connsiteY13" fmla="*/ 0 h 4552818"/>
              <a:gd name="connsiteX0" fmla="*/ 230513 w 2615098"/>
              <a:gd name="connsiteY0" fmla="*/ 0 h 4552818"/>
              <a:gd name="connsiteX1" fmla="*/ 1452328 w 2615098"/>
              <a:gd name="connsiteY1" fmla="*/ 166043 h 4552818"/>
              <a:gd name="connsiteX2" fmla="*/ 1754478 w 2615098"/>
              <a:gd name="connsiteY2" fmla="*/ 571560 h 4552818"/>
              <a:gd name="connsiteX3" fmla="*/ 2604770 w 2615098"/>
              <a:gd name="connsiteY3" fmla="*/ 388039 h 4552818"/>
              <a:gd name="connsiteX4" fmla="*/ 2589366 w 2615098"/>
              <a:gd name="connsiteY4" fmla="*/ 849855 h 4552818"/>
              <a:gd name="connsiteX5" fmla="*/ 2605268 w 2615098"/>
              <a:gd name="connsiteY5" fmla="*/ 818050 h 4552818"/>
              <a:gd name="connsiteX6" fmla="*/ 2597317 w 2615098"/>
              <a:gd name="connsiteY6" fmla="*/ 1708596 h 4552818"/>
              <a:gd name="connsiteX7" fmla="*/ 2557561 w 2615098"/>
              <a:gd name="connsiteY7" fmla="*/ 4141696 h 4552818"/>
              <a:gd name="connsiteX8" fmla="*/ 2303118 w 2615098"/>
              <a:gd name="connsiteY8" fmla="*/ 4292771 h 4552818"/>
              <a:gd name="connsiteX9" fmla="*/ 1818089 w 2615098"/>
              <a:gd name="connsiteY9" fmla="*/ 4491553 h 4552818"/>
              <a:gd name="connsiteX10" fmla="*/ 1810138 w 2615098"/>
              <a:gd name="connsiteY10" fmla="*/ 3235248 h 4552818"/>
              <a:gd name="connsiteX11" fmla="*/ 0 w 2615098"/>
              <a:gd name="connsiteY11" fmla="*/ 2976466 h 4552818"/>
              <a:gd name="connsiteX12" fmla="*/ 88881 w 2615098"/>
              <a:gd name="connsiteY12" fmla="*/ 1800322 h 4552818"/>
              <a:gd name="connsiteX13" fmla="*/ 230513 w 2615098"/>
              <a:gd name="connsiteY13" fmla="*/ 0 h 4552818"/>
              <a:gd name="connsiteX0" fmla="*/ 230513 w 2615098"/>
              <a:gd name="connsiteY0" fmla="*/ 0 h 4540543"/>
              <a:gd name="connsiteX1" fmla="*/ 1452328 w 2615098"/>
              <a:gd name="connsiteY1" fmla="*/ 166043 h 4540543"/>
              <a:gd name="connsiteX2" fmla="*/ 1754478 w 2615098"/>
              <a:gd name="connsiteY2" fmla="*/ 571560 h 4540543"/>
              <a:gd name="connsiteX3" fmla="*/ 2604770 w 2615098"/>
              <a:gd name="connsiteY3" fmla="*/ 388039 h 4540543"/>
              <a:gd name="connsiteX4" fmla="*/ 2589366 w 2615098"/>
              <a:gd name="connsiteY4" fmla="*/ 849855 h 4540543"/>
              <a:gd name="connsiteX5" fmla="*/ 2605268 w 2615098"/>
              <a:gd name="connsiteY5" fmla="*/ 818050 h 4540543"/>
              <a:gd name="connsiteX6" fmla="*/ 2597317 w 2615098"/>
              <a:gd name="connsiteY6" fmla="*/ 1708596 h 4540543"/>
              <a:gd name="connsiteX7" fmla="*/ 2557561 w 2615098"/>
              <a:gd name="connsiteY7" fmla="*/ 4141696 h 4540543"/>
              <a:gd name="connsiteX8" fmla="*/ 2303118 w 2615098"/>
              <a:gd name="connsiteY8" fmla="*/ 4292771 h 4540543"/>
              <a:gd name="connsiteX9" fmla="*/ 1818089 w 2615098"/>
              <a:gd name="connsiteY9" fmla="*/ 4491553 h 4540543"/>
              <a:gd name="connsiteX10" fmla="*/ 1810138 w 2615098"/>
              <a:gd name="connsiteY10" fmla="*/ 3235248 h 4540543"/>
              <a:gd name="connsiteX11" fmla="*/ 0 w 2615098"/>
              <a:gd name="connsiteY11" fmla="*/ 2976466 h 4540543"/>
              <a:gd name="connsiteX12" fmla="*/ 88881 w 2615098"/>
              <a:gd name="connsiteY12" fmla="*/ 1800322 h 4540543"/>
              <a:gd name="connsiteX13" fmla="*/ 230513 w 2615098"/>
              <a:gd name="connsiteY13" fmla="*/ 0 h 4540543"/>
              <a:gd name="connsiteX0" fmla="*/ 230513 w 2615098"/>
              <a:gd name="connsiteY0" fmla="*/ 0 h 4539069"/>
              <a:gd name="connsiteX1" fmla="*/ 1452328 w 2615098"/>
              <a:gd name="connsiteY1" fmla="*/ 166043 h 4539069"/>
              <a:gd name="connsiteX2" fmla="*/ 1754478 w 2615098"/>
              <a:gd name="connsiteY2" fmla="*/ 571560 h 4539069"/>
              <a:gd name="connsiteX3" fmla="*/ 2604770 w 2615098"/>
              <a:gd name="connsiteY3" fmla="*/ 388039 h 4539069"/>
              <a:gd name="connsiteX4" fmla="*/ 2589366 w 2615098"/>
              <a:gd name="connsiteY4" fmla="*/ 849855 h 4539069"/>
              <a:gd name="connsiteX5" fmla="*/ 2605268 w 2615098"/>
              <a:gd name="connsiteY5" fmla="*/ 818050 h 4539069"/>
              <a:gd name="connsiteX6" fmla="*/ 2597317 w 2615098"/>
              <a:gd name="connsiteY6" fmla="*/ 1708596 h 4539069"/>
              <a:gd name="connsiteX7" fmla="*/ 2557561 w 2615098"/>
              <a:gd name="connsiteY7" fmla="*/ 4141696 h 4539069"/>
              <a:gd name="connsiteX8" fmla="*/ 2446241 w 2615098"/>
              <a:gd name="connsiteY8" fmla="*/ 4229161 h 4539069"/>
              <a:gd name="connsiteX9" fmla="*/ 2303118 w 2615098"/>
              <a:gd name="connsiteY9" fmla="*/ 4292771 h 4539069"/>
              <a:gd name="connsiteX10" fmla="*/ 1818089 w 2615098"/>
              <a:gd name="connsiteY10" fmla="*/ 4491553 h 4539069"/>
              <a:gd name="connsiteX11" fmla="*/ 1810138 w 2615098"/>
              <a:gd name="connsiteY11" fmla="*/ 3235248 h 4539069"/>
              <a:gd name="connsiteX12" fmla="*/ 0 w 2615098"/>
              <a:gd name="connsiteY12" fmla="*/ 2976466 h 4539069"/>
              <a:gd name="connsiteX13" fmla="*/ 88881 w 2615098"/>
              <a:gd name="connsiteY13" fmla="*/ 1800322 h 4539069"/>
              <a:gd name="connsiteX14" fmla="*/ 230513 w 2615098"/>
              <a:gd name="connsiteY14" fmla="*/ 0 h 4539069"/>
              <a:gd name="connsiteX0" fmla="*/ 230513 w 2615098"/>
              <a:gd name="connsiteY0" fmla="*/ 0 h 4539069"/>
              <a:gd name="connsiteX1" fmla="*/ 1452328 w 2615098"/>
              <a:gd name="connsiteY1" fmla="*/ 166043 h 4539069"/>
              <a:gd name="connsiteX2" fmla="*/ 1754478 w 2615098"/>
              <a:gd name="connsiteY2" fmla="*/ 571560 h 4539069"/>
              <a:gd name="connsiteX3" fmla="*/ 2604770 w 2615098"/>
              <a:gd name="connsiteY3" fmla="*/ 388039 h 4539069"/>
              <a:gd name="connsiteX4" fmla="*/ 2589366 w 2615098"/>
              <a:gd name="connsiteY4" fmla="*/ 849855 h 4539069"/>
              <a:gd name="connsiteX5" fmla="*/ 2605268 w 2615098"/>
              <a:gd name="connsiteY5" fmla="*/ 818050 h 4539069"/>
              <a:gd name="connsiteX6" fmla="*/ 2597317 w 2615098"/>
              <a:gd name="connsiteY6" fmla="*/ 1708596 h 4539069"/>
              <a:gd name="connsiteX7" fmla="*/ 2557561 w 2615098"/>
              <a:gd name="connsiteY7" fmla="*/ 4141696 h 4539069"/>
              <a:gd name="connsiteX8" fmla="*/ 2446241 w 2615098"/>
              <a:gd name="connsiteY8" fmla="*/ 4229161 h 4539069"/>
              <a:gd name="connsiteX9" fmla="*/ 2303118 w 2615098"/>
              <a:gd name="connsiteY9" fmla="*/ 4292771 h 4539069"/>
              <a:gd name="connsiteX10" fmla="*/ 1818089 w 2615098"/>
              <a:gd name="connsiteY10" fmla="*/ 4491553 h 4539069"/>
              <a:gd name="connsiteX11" fmla="*/ 1810138 w 2615098"/>
              <a:gd name="connsiteY11" fmla="*/ 3235248 h 4539069"/>
              <a:gd name="connsiteX12" fmla="*/ 0 w 2615098"/>
              <a:gd name="connsiteY12" fmla="*/ 2976466 h 4539069"/>
              <a:gd name="connsiteX13" fmla="*/ 88881 w 2615098"/>
              <a:gd name="connsiteY13" fmla="*/ 1800322 h 4539069"/>
              <a:gd name="connsiteX14" fmla="*/ 230513 w 2615098"/>
              <a:gd name="connsiteY14" fmla="*/ 0 h 4539069"/>
              <a:gd name="connsiteX0" fmla="*/ 230513 w 2615098"/>
              <a:gd name="connsiteY0" fmla="*/ 0 h 4539069"/>
              <a:gd name="connsiteX1" fmla="*/ 1452328 w 2615098"/>
              <a:gd name="connsiteY1" fmla="*/ 166043 h 4539069"/>
              <a:gd name="connsiteX2" fmla="*/ 1754478 w 2615098"/>
              <a:gd name="connsiteY2" fmla="*/ 571560 h 4539069"/>
              <a:gd name="connsiteX3" fmla="*/ 2604770 w 2615098"/>
              <a:gd name="connsiteY3" fmla="*/ 388039 h 4539069"/>
              <a:gd name="connsiteX4" fmla="*/ 2589366 w 2615098"/>
              <a:gd name="connsiteY4" fmla="*/ 849855 h 4539069"/>
              <a:gd name="connsiteX5" fmla="*/ 2605268 w 2615098"/>
              <a:gd name="connsiteY5" fmla="*/ 818050 h 4539069"/>
              <a:gd name="connsiteX6" fmla="*/ 2597317 w 2615098"/>
              <a:gd name="connsiteY6" fmla="*/ 1708596 h 4539069"/>
              <a:gd name="connsiteX7" fmla="*/ 2557561 w 2615098"/>
              <a:gd name="connsiteY7" fmla="*/ 4141696 h 4539069"/>
              <a:gd name="connsiteX8" fmla="*/ 2533706 w 2615098"/>
              <a:gd name="connsiteY8" fmla="*/ 4181453 h 4539069"/>
              <a:gd name="connsiteX9" fmla="*/ 2446241 w 2615098"/>
              <a:gd name="connsiteY9" fmla="*/ 4229161 h 4539069"/>
              <a:gd name="connsiteX10" fmla="*/ 2303118 w 2615098"/>
              <a:gd name="connsiteY10" fmla="*/ 4292771 h 4539069"/>
              <a:gd name="connsiteX11" fmla="*/ 1818089 w 2615098"/>
              <a:gd name="connsiteY11" fmla="*/ 4491553 h 4539069"/>
              <a:gd name="connsiteX12" fmla="*/ 1810138 w 2615098"/>
              <a:gd name="connsiteY12" fmla="*/ 3235248 h 4539069"/>
              <a:gd name="connsiteX13" fmla="*/ 0 w 2615098"/>
              <a:gd name="connsiteY13" fmla="*/ 2976466 h 4539069"/>
              <a:gd name="connsiteX14" fmla="*/ 88881 w 2615098"/>
              <a:gd name="connsiteY14" fmla="*/ 1800322 h 4539069"/>
              <a:gd name="connsiteX15" fmla="*/ 230513 w 2615098"/>
              <a:gd name="connsiteY15" fmla="*/ 0 h 4539069"/>
              <a:gd name="connsiteX0" fmla="*/ 230513 w 2615098"/>
              <a:gd name="connsiteY0" fmla="*/ 0 h 4539069"/>
              <a:gd name="connsiteX1" fmla="*/ 1452328 w 2615098"/>
              <a:gd name="connsiteY1" fmla="*/ 166043 h 4539069"/>
              <a:gd name="connsiteX2" fmla="*/ 1754478 w 2615098"/>
              <a:gd name="connsiteY2" fmla="*/ 571560 h 4539069"/>
              <a:gd name="connsiteX3" fmla="*/ 2604770 w 2615098"/>
              <a:gd name="connsiteY3" fmla="*/ 388039 h 4539069"/>
              <a:gd name="connsiteX4" fmla="*/ 2589366 w 2615098"/>
              <a:gd name="connsiteY4" fmla="*/ 849855 h 4539069"/>
              <a:gd name="connsiteX5" fmla="*/ 2605268 w 2615098"/>
              <a:gd name="connsiteY5" fmla="*/ 818050 h 4539069"/>
              <a:gd name="connsiteX6" fmla="*/ 2597317 w 2615098"/>
              <a:gd name="connsiteY6" fmla="*/ 1708596 h 4539069"/>
              <a:gd name="connsiteX7" fmla="*/ 2557561 w 2615098"/>
              <a:gd name="connsiteY7" fmla="*/ 4141696 h 4539069"/>
              <a:gd name="connsiteX8" fmla="*/ 2446241 w 2615098"/>
              <a:gd name="connsiteY8" fmla="*/ 4229161 h 4539069"/>
              <a:gd name="connsiteX9" fmla="*/ 2303118 w 2615098"/>
              <a:gd name="connsiteY9" fmla="*/ 4292771 h 4539069"/>
              <a:gd name="connsiteX10" fmla="*/ 1818089 w 2615098"/>
              <a:gd name="connsiteY10" fmla="*/ 4491553 h 4539069"/>
              <a:gd name="connsiteX11" fmla="*/ 1810138 w 2615098"/>
              <a:gd name="connsiteY11" fmla="*/ 3235248 h 4539069"/>
              <a:gd name="connsiteX12" fmla="*/ 0 w 2615098"/>
              <a:gd name="connsiteY12" fmla="*/ 2976466 h 4539069"/>
              <a:gd name="connsiteX13" fmla="*/ 88881 w 2615098"/>
              <a:gd name="connsiteY13" fmla="*/ 1800322 h 4539069"/>
              <a:gd name="connsiteX14" fmla="*/ 230513 w 2615098"/>
              <a:gd name="connsiteY14" fmla="*/ 0 h 4539069"/>
              <a:gd name="connsiteX0" fmla="*/ 230513 w 2615098"/>
              <a:gd name="connsiteY0" fmla="*/ 0 h 4520880"/>
              <a:gd name="connsiteX1" fmla="*/ 1452328 w 2615098"/>
              <a:gd name="connsiteY1" fmla="*/ 166043 h 4520880"/>
              <a:gd name="connsiteX2" fmla="*/ 1754478 w 2615098"/>
              <a:gd name="connsiteY2" fmla="*/ 571560 h 4520880"/>
              <a:gd name="connsiteX3" fmla="*/ 2604770 w 2615098"/>
              <a:gd name="connsiteY3" fmla="*/ 388039 h 4520880"/>
              <a:gd name="connsiteX4" fmla="*/ 2589366 w 2615098"/>
              <a:gd name="connsiteY4" fmla="*/ 849855 h 4520880"/>
              <a:gd name="connsiteX5" fmla="*/ 2605268 w 2615098"/>
              <a:gd name="connsiteY5" fmla="*/ 818050 h 4520880"/>
              <a:gd name="connsiteX6" fmla="*/ 2597317 w 2615098"/>
              <a:gd name="connsiteY6" fmla="*/ 1708596 h 4520880"/>
              <a:gd name="connsiteX7" fmla="*/ 2557561 w 2615098"/>
              <a:gd name="connsiteY7" fmla="*/ 4141696 h 4520880"/>
              <a:gd name="connsiteX8" fmla="*/ 2446241 w 2615098"/>
              <a:gd name="connsiteY8" fmla="*/ 4229161 h 4520880"/>
              <a:gd name="connsiteX9" fmla="*/ 2303118 w 2615098"/>
              <a:gd name="connsiteY9" fmla="*/ 4292771 h 4520880"/>
              <a:gd name="connsiteX10" fmla="*/ 1818089 w 2615098"/>
              <a:gd name="connsiteY10" fmla="*/ 4491553 h 4520880"/>
              <a:gd name="connsiteX11" fmla="*/ 1897601 w 2615098"/>
              <a:gd name="connsiteY11" fmla="*/ 3585105 h 4520880"/>
              <a:gd name="connsiteX12" fmla="*/ 1810138 w 2615098"/>
              <a:gd name="connsiteY12" fmla="*/ 3235248 h 4520880"/>
              <a:gd name="connsiteX13" fmla="*/ 0 w 2615098"/>
              <a:gd name="connsiteY13" fmla="*/ 2976466 h 4520880"/>
              <a:gd name="connsiteX14" fmla="*/ 88881 w 2615098"/>
              <a:gd name="connsiteY14" fmla="*/ 1800322 h 4520880"/>
              <a:gd name="connsiteX15" fmla="*/ 230513 w 2615098"/>
              <a:gd name="connsiteY15" fmla="*/ 0 h 4520880"/>
              <a:gd name="connsiteX0" fmla="*/ 230513 w 2615098"/>
              <a:gd name="connsiteY0" fmla="*/ 0 h 4520880"/>
              <a:gd name="connsiteX1" fmla="*/ 1452328 w 2615098"/>
              <a:gd name="connsiteY1" fmla="*/ 166043 h 4520880"/>
              <a:gd name="connsiteX2" fmla="*/ 1754478 w 2615098"/>
              <a:gd name="connsiteY2" fmla="*/ 571560 h 4520880"/>
              <a:gd name="connsiteX3" fmla="*/ 2604770 w 2615098"/>
              <a:gd name="connsiteY3" fmla="*/ 388039 h 4520880"/>
              <a:gd name="connsiteX4" fmla="*/ 2589366 w 2615098"/>
              <a:gd name="connsiteY4" fmla="*/ 849855 h 4520880"/>
              <a:gd name="connsiteX5" fmla="*/ 2605268 w 2615098"/>
              <a:gd name="connsiteY5" fmla="*/ 818050 h 4520880"/>
              <a:gd name="connsiteX6" fmla="*/ 2597317 w 2615098"/>
              <a:gd name="connsiteY6" fmla="*/ 1708596 h 4520880"/>
              <a:gd name="connsiteX7" fmla="*/ 2557561 w 2615098"/>
              <a:gd name="connsiteY7" fmla="*/ 4141696 h 4520880"/>
              <a:gd name="connsiteX8" fmla="*/ 2446241 w 2615098"/>
              <a:gd name="connsiteY8" fmla="*/ 4229161 h 4520880"/>
              <a:gd name="connsiteX9" fmla="*/ 2303118 w 2615098"/>
              <a:gd name="connsiteY9" fmla="*/ 4292771 h 4520880"/>
              <a:gd name="connsiteX10" fmla="*/ 1818089 w 2615098"/>
              <a:gd name="connsiteY10" fmla="*/ 4491553 h 4520880"/>
              <a:gd name="connsiteX11" fmla="*/ 1897601 w 2615098"/>
              <a:gd name="connsiteY11" fmla="*/ 3585105 h 4520880"/>
              <a:gd name="connsiteX12" fmla="*/ 1921455 w 2615098"/>
              <a:gd name="connsiteY12" fmla="*/ 3322712 h 4520880"/>
              <a:gd name="connsiteX13" fmla="*/ 1810138 w 2615098"/>
              <a:gd name="connsiteY13" fmla="*/ 3235248 h 4520880"/>
              <a:gd name="connsiteX14" fmla="*/ 0 w 2615098"/>
              <a:gd name="connsiteY14" fmla="*/ 2976466 h 4520880"/>
              <a:gd name="connsiteX15" fmla="*/ 88881 w 2615098"/>
              <a:gd name="connsiteY15" fmla="*/ 1800322 h 4520880"/>
              <a:gd name="connsiteX16" fmla="*/ 230513 w 2615098"/>
              <a:gd name="connsiteY16" fmla="*/ 0 h 4520880"/>
              <a:gd name="connsiteX0" fmla="*/ 230513 w 2615098"/>
              <a:gd name="connsiteY0" fmla="*/ 0 h 4520880"/>
              <a:gd name="connsiteX1" fmla="*/ 1452328 w 2615098"/>
              <a:gd name="connsiteY1" fmla="*/ 166043 h 4520880"/>
              <a:gd name="connsiteX2" fmla="*/ 1754478 w 2615098"/>
              <a:gd name="connsiteY2" fmla="*/ 571560 h 4520880"/>
              <a:gd name="connsiteX3" fmla="*/ 2604770 w 2615098"/>
              <a:gd name="connsiteY3" fmla="*/ 388039 h 4520880"/>
              <a:gd name="connsiteX4" fmla="*/ 2589366 w 2615098"/>
              <a:gd name="connsiteY4" fmla="*/ 849855 h 4520880"/>
              <a:gd name="connsiteX5" fmla="*/ 2605268 w 2615098"/>
              <a:gd name="connsiteY5" fmla="*/ 818050 h 4520880"/>
              <a:gd name="connsiteX6" fmla="*/ 2597317 w 2615098"/>
              <a:gd name="connsiteY6" fmla="*/ 1708596 h 4520880"/>
              <a:gd name="connsiteX7" fmla="*/ 2557561 w 2615098"/>
              <a:gd name="connsiteY7" fmla="*/ 4141696 h 4520880"/>
              <a:gd name="connsiteX8" fmla="*/ 2446241 w 2615098"/>
              <a:gd name="connsiteY8" fmla="*/ 4229161 h 4520880"/>
              <a:gd name="connsiteX9" fmla="*/ 2303118 w 2615098"/>
              <a:gd name="connsiteY9" fmla="*/ 4292771 h 4520880"/>
              <a:gd name="connsiteX10" fmla="*/ 1818089 w 2615098"/>
              <a:gd name="connsiteY10" fmla="*/ 4491553 h 4520880"/>
              <a:gd name="connsiteX11" fmla="*/ 1897601 w 2615098"/>
              <a:gd name="connsiteY11" fmla="*/ 3585105 h 4520880"/>
              <a:gd name="connsiteX12" fmla="*/ 1921455 w 2615098"/>
              <a:gd name="connsiteY12" fmla="*/ 3322712 h 4520880"/>
              <a:gd name="connsiteX13" fmla="*/ 1810138 w 2615098"/>
              <a:gd name="connsiteY13" fmla="*/ 3235248 h 4520880"/>
              <a:gd name="connsiteX14" fmla="*/ 0 w 2615098"/>
              <a:gd name="connsiteY14" fmla="*/ 2976466 h 4520880"/>
              <a:gd name="connsiteX15" fmla="*/ 88881 w 2615098"/>
              <a:gd name="connsiteY15" fmla="*/ 1800322 h 4520880"/>
              <a:gd name="connsiteX16" fmla="*/ 230513 w 2615098"/>
              <a:gd name="connsiteY16" fmla="*/ 0 h 4520880"/>
              <a:gd name="connsiteX0" fmla="*/ 230513 w 2615098"/>
              <a:gd name="connsiteY0" fmla="*/ 0 h 4522025"/>
              <a:gd name="connsiteX1" fmla="*/ 1452328 w 2615098"/>
              <a:gd name="connsiteY1" fmla="*/ 166043 h 4522025"/>
              <a:gd name="connsiteX2" fmla="*/ 1754478 w 2615098"/>
              <a:gd name="connsiteY2" fmla="*/ 571560 h 4522025"/>
              <a:gd name="connsiteX3" fmla="*/ 2604770 w 2615098"/>
              <a:gd name="connsiteY3" fmla="*/ 388039 h 4522025"/>
              <a:gd name="connsiteX4" fmla="*/ 2589366 w 2615098"/>
              <a:gd name="connsiteY4" fmla="*/ 849855 h 4522025"/>
              <a:gd name="connsiteX5" fmla="*/ 2605268 w 2615098"/>
              <a:gd name="connsiteY5" fmla="*/ 818050 h 4522025"/>
              <a:gd name="connsiteX6" fmla="*/ 2597317 w 2615098"/>
              <a:gd name="connsiteY6" fmla="*/ 1708596 h 4522025"/>
              <a:gd name="connsiteX7" fmla="*/ 2557561 w 2615098"/>
              <a:gd name="connsiteY7" fmla="*/ 4141696 h 4522025"/>
              <a:gd name="connsiteX8" fmla="*/ 2303118 w 2615098"/>
              <a:gd name="connsiteY8" fmla="*/ 4292771 h 4522025"/>
              <a:gd name="connsiteX9" fmla="*/ 1818089 w 2615098"/>
              <a:gd name="connsiteY9" fmla="*/ 4491553 h 4522025"/>
              <a:gd name="connsiteX10" fmla="*/ 1897601 w 2615098"/>
              <a:gd name="connsiteY10" fmla="*/ 3585105 h 4522025"/>
              <a:gd name="connsiteX11" fmla="*/ 1921455 w 2615098"/>
              <a:gd name="connsiteY11" fmla="*/ 3322712 h 4522025"/>
              <a:gd name="connsiteX12" fmla="*/ 1810138 w 2615098"/>
              <a:gd name="connsiteY12" fmla="*/ 3235248 h 4522025"/>
              <a:gd name="connsiteX13" fmla="*/ 0 w 2615098"/>
              <a:gd name="connsiteY13" fmla="*/ 2976466 h 4522025"/>
              <a:gd name="connsiteX14" fmla="*/ 88881 w 2615098"/>
              <a:gd name="connsiteY14" fmla="*/ 1800322 h 4522025"/>
              <a:gd name="connsiteX15" fmla="*/ 230513 w 2615098"/>
              <a:gd name="connsiteY15" fmla="*/ 0 h 4522025"/>
              <a:gd name="connsiteX0" fmla="*/ 230513 w 2615098"/>
              <a:gd name="connsiteY0" fmla="*/ 0 h 4523032"/>
              <a:gd name="connsiteX1" fmla="*/ 1452328 w 2615098"/>
              <a:gd name="connsiteY1" fmla="*/ 166043 h 4523032"/>
              <a:gd name="connsiteX2" fmla="*/ 1754478 w 2615098"/>
              <a:gd name="connsiteY2" fmla="*/ 571560 h 4523032"/>
              <a:gd name="connsiteX3" fmla="*/ 2604770 w 2615098"/>
              <a:gd name="connsiteY3" fmla="*/ 388039 h 4523032"/>
              <a:gd name="connsiteX4" fmla="*/ 2589366 w 2615098"/>
              <a:gd name="connsiteY4" fmla="*/ 849855 h 4523032"/>
              <a:gd name="connsiteX5" fmla="*/ 2605268 w 2615098"/>
              <a:gd name="connsiteY5" fmla="*/ 818050 h 4523032"/>
              <a:gd name="connsiteX6" fmla="*/ 2597317 w 2615098"/>
              <a:gd name="connsiteY6" fmla="*/ 1708596 h 4523032"/>
              <a:gd name="connsiteX7" fmla="*/ 2557561 w 2615098"/>
              <a:gd name="connsiteY7" fmla="*/ 4141696 h 4523032"/>
              <a:gd name="connsiteX8" fmla="*/ 2303118 w 2615098"/>
              <a:gd name="connsiteY8" fmla="*/ 4292771 h 4523032"/>
              <a:gd name="connsiteX9" fmla="*/ 1818089 w 2615098"/>
              <a:gd name="connsiteY9" fmla="*/ 4491553 h 4523032"/>
              <a:gd name="connsiteX10" fmla="*/ 1897601 w 2615098"/>
              <a:gd name="connsiteY10" fmla="*/ 3585105 h 4523032"/>
              <a:gd name="connsiteX11" fmla="*/ 1921455 w 2615098"/>
              <a:gd name="connsiteY11" fmla="*/ 3322712 h 4523032"/>
              <a:gd name="connsiteX12" fmla="*/ 1810138 w 2615098"/>
              <a:gd name="connsiteY12" fmla="*/ 3235248 h 4523032"/>
              <a:gd name="connsiteX13" fmla="*/ 0 w 2615098"/>
              <a:gd name="connsiteY13" fmla="*/ 2976466 h 4523032"/>
              <a:gd name="connsiteX14" fmla="*/ 88881 w 2615098"/>
              <a:gd name="connsiteY14" fmla="*/ 1800322 h 4523032"/>
              <a:gd name="connsiteX15" fmla="*/ 230513 w 2615098"/>
              <a:gd name="connsiteY15" fmla="*/ 0 h 4523032"/>
              <a:gd name="connsiteX0" fmla="*/ 230513 w 2615098"/>
              <a:gd name="connsiteY0" fmla="*/ 0 h 4523032"/>
              <a:gd name="connsiteX1" fmla="*/ 1452328 w 2615098"/>
              <a:gd name="connsiteY1" fmla="*/ 166043 h 4523032"/>
              <a:gd name="connsiteX2" fmla="*/ 1754478 w 2615098"/>
              <a:gd name="connsiteY2" fmla="*/ 571560 h 4523032"/>
              <a:gd name="connsiteX3" fmla="*/ 2604770 w 2615098"/>
              <a:gd name="connsiteY3" fmla="*/ 388039 h 4523032"/>
              <a:gd name="connsiteX4" fmla="*/ 2589366 w 2615098"/>
              <a:gd name="connsiteY4" fmla="*/ 849855 h 4523032"/>
              <a:gd name="connsiteX5" fmla="*/ 2605268 w 2615098"/>
              <a:gd name="connsiteY5" fmla="*/ 818050 h 4523032"/>
              <a:gd name="connsiteX6" fmla="*/ 2597317 w 2615098"/>
              <a:gd name="connsiteY6" fmla="*/ 1708596 h 4523032"/>
              <a:gd name="connsiteX7" fmla="*/ 2557561 w 2615098"/>
              <a:gd name="connsiteY7" fmla="*/ 4141696 h 4523032"/>
              <a:gd name="connsiteX8" fmla="*/ 2303118 w 2615098"/>
              <a:gd name="connsiteY8" fmla="*/ 4292771 h 4523032"/>
              <a:gd name="connsiteX9" fmla="*/ 1818089 w 2615098"/>
              <a:gd name="connsiteY9" fmla="*/ 4491553 h 4523032"/>
              <a:gd name="connsiteX10" fmla="*/ 1897601 w 2615098"/>
              <a:gd name="connsiteY10" fmla="*/ 3585105 h 4523032"/>
              <a:gd name="connsiteX11" fmla="*/ 1921455 w 2615098"/>
              <a:gd name="connsiteY11" fmla="*/ 3322712 h 4523032"/>
              <a:gd name="connsiteX12" fmla="*/ 1810138 w 2615098"/>
              <a:gd name="connsiteY12" fmla="*/ 3235248 h 4523032"/>
              <a:gd name="connsiteX13" fmla="*/ 0 w 2615098"/>
              <a:gd name="connsiteY13" fmla="*/ 2976466 h 4523032"/>
              <a:gd name="connsiteX14" fmla="*/ 88881 w 2615098"/>
              <a:gd name="connsiteY14" fmla="*/ 1800322 h 4523032"/>
              <a:gd name="connsiteX15" fmla="*/ 230513 w 2615098"/>
              <a:gd name="connsiteY15" fmla="*/ 0 h 4523032"/>
              <a:gd name="connsiteX0" fmla="*/ 230513 w 2615098"/>
              <a:gd name="connsiteY0" fmla="*/ 0 h 4523032"/>
              <a:gd name="connsiteX1" fmla="*/ 1452328 w 2615098"/>
              <a:gd name="connsiteY1" fmla="*/ 166043 h 4523032"/>
              <a:gd name="connsiteX2" fmla="*/ 1754478 w 2615098"/>
              <a:gd name="connsiteY2" fmla="*/ 571560 h 4523032"/>
              <a:gd name="connsiteX3" fmla="*/ 2557062 w 2615098"/>
              <a:gd name="connsiteY3" fmla="*/ 515260 h 4523032"/>
              <a:gd name="connsiteX4" fmla="*/ 2589366 w 2615098"/>
              <a:gd name="connsiteY4" fmla="*/ 849855 h 4523032"/>
              <a:gd name="connsiteX5" fmla="*/ 2605268 w 2615098"/>
              <a:gd name="connsiteY5" fmla="*/ 818050 h 4523032"/>
              <a:gd name="connsiteX6" fmla="*/ 2597317 w 2615098"/>
              <a:gd name="connsiteY6" fmla="*/ 1708596 h 4523032"/>
              <a:gd name="connsiteX7" fmla="*/ 2557561 w 2615098"/>
              <a:gd name="connsiteY7" fmla="*/ 4141696 h 4523032"/>
              <a:gd name="connsiteX8" fmla="*/ 2303118 w 2615098"/>
              <a:gd name="connsiteY8" fmla="*/ 4292771 h 4523032"/>
              <a:gd name="connsiteX9" fmla="*/ 1818089 w 2615098"/>
              <a:gd name="connsiteY9" fmla="*/ 4491553 h 4523032"/>
              <a:gd name="connsiteX10" fmla="*/ 1897601 w 2615098"/>
              <a:gd name="connsiteY10" fmla="*/ 3585105 h 4523032"/>
              <a:gd name="connsiteX11" fmla="*/ 1921455 w 2615098"/>
              <a:gd name="connsiteY11" fmla="*/ 3322712 h 4523032"/>
              <a:gd name="connsiteX12" fmla="*/ 1810138 w 2615098"/>
              <a:gd name="connsiteY12" fmla="*/ 3235248 h 4523032"/>
              <a:gd name="connsiteX13" fmla="*/ 0 w 2615098"/>
              <a:gd name="connsiteY13" fmla="*/ 2976466 h 4523032"/>
              <a:gd name="connsiteX14" fmla="*/ 88881 w 2615098"/>
              <a:gd name="connsiteY14" fmla="*/ 1800322 h 4523032"/>
              <a:gd name="connsiteX15" fmla="*/ 230513 w 2615098"/>
              <a:gd name="connsiteY15" fmla="*/ 0 h 45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5098" h="4523032">
                <a:moveTo>
                  <a:pt x="230513" y="0"/>
                </a:moveTo>
                <a:cubicBezTo>
                  <a:pt x="632484" y="65949"/>
                  <a:pt x="1050357" y="100094"/>
                  <a:pt x="1452328" y="166043"/>
                </a:cubicBezTo>
                <a:cubicBezTo>
                  <a:pt x="1590151" y="189897"/>
                  <a:pt x="1616655" y="547706"/>
                  <a:pt x="1754478" y="571560"/>
                </a:cubicBezTo>
                <a:lnTo>
                  <a:pt x="2557062" y="515260"/>
                </a:lnTo>
                <a:lnTo>
                  <a:pt x="2589366" y="849855"/>
                </a:lnTo>
                <a:cubicBezTo>
                  <a:pt x="2589449" y="920198"/>
                  <a:pt x="2634423" y="613967"/>
                  <a:pt x="2605268" y="818050"/>
                </a:cubicBezTo>
                <a:cubicBezTo>
                  <a:pt x="2576113" y="1022133"/>
                  <a:pt x="2633098" y="1154655"/>
                  <a:pt x="2597317" y="1708596"/>
                </a:cubicBezTo>
                <a:cubicBezTo>
                  <a:pt x="2561536" y="2262537"/>
                  <a:pt x="2606594" y="3711000"/>
                  <a:pt x="2557561" y="4141696"/>
                </a:cubicBezTo>
                <a:cubicBezTo>
                  <a:pt x="2103011" y="4405415"/>
                  <a:pt x="2426363" y="4218560"/>
                  <a:pt x="2303118" y="4292771"/>
                </a:cubicBezTo>
                <a:cubicBezTo>
                  <a:pt x="2186316" y="4363103"/>
                  <a:pt x="1885675" y="4609497"/>
                  <a:pt x="1818089" y="4491553"/>
                </a:cubicBezTo>
                <a:cubicBezTo>
                  <a:pt x="1750503" y="4373609"/>
                  <a:pt x="1872422" y="3779912"/>
                  <a:pt x="1897601" y="3585105"/>
                </a:cubicBezTo>
                <a:cubicBezTo>
                  <a:pt x="1922780" y="3390298"/>
                  <a:pt x="1936032" y="3381021"/>
                  <a:pt x="1921455" y="3322712"/>
                </a:cubicBezTo>
                <a:cubicBezTo>
                  <a:pt x="1906878" y="3264403"/>
                  <a:pt x="2138332" y="3292956"/>
                  <a:pt x="1810138" y="3235248"/>
                </a:cubicBezTo>
                <a:lnTo>
                  <a:pt x="0" y="2976466"/>
                </a:lnTo>
                <a:cubicBezTo>
                  <a:pt x="53431" y="2511956"/>
                  <a:pt x="35450" y="2264832"/>
                  <a:pt x="88881" y="1800322"/>
                </a:cubicBezTo>
                <a:lnTo>
                  <a:pt x="230513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910175" y="3712956"/>
            <a:ext cx="5244339" cy="2642287"/>
          </a:xfrm>
          <a:custGeom>
            <a:avLst/>
            <a:gdLst>
              <a:gd name="connsiteX0" fmla="*/ 0 w 2289185"/>
              <a:gd name="connsiteY0" fmla="*/ 0 h 2160240"/>
              <a:gd name="connsiteX1" fmla="*/ 2289185 w 2289185"/>
              <a:gd name="connsiteY1" fmla="*/ 0 h 2160240"/>
              <a:gd name="connsiteX2" fmla="*/ 2289185 w 2289185"/>
              <a:gd name="connsiteY2" fmla="*/ 2160240 h 2160240"/>
              <a:gd name="connsiteX3" fmla="*/ 0 w 2289185"/>
              <a:gd name="connsiteY3" fmla="*/ 2160240 h 2160240"/>
              <a:gd name="connsiteX4" fmla="*/ 0 w 2289185"/>
              <a:gd name="connsiteY4" fmla="*/ 0 h 2160240"/>
              <a:gd name="connsiteX0" fmla="*/ 0 w 2736121"/>
              <a:gd name="connsiteY0" fmla="*/ 0 h 2160240"/>
              <a:gd name="connsiteX1" fmla="*/ 2289185 w 2736121"/>
              <a:gd name="connsiteY1" fmla="*/ 0 h 2160240"/>
              <a:gd name="connsiteX2" fmla="*/ 2736114 w 2736121"/>
              <a:gd name="connsiteY2" fmla="*/ 106653 h 2160240"/>
              <a:gd name="connsiteX3" fmla="*/ 2289185 w 2736121"/>
              <a:gd name="connsiteY3" fmla="*/ 2160240 h 2160240"/>
              <a:gd name="connsiteX4" fmla="*/ 0 w 2736121"/>
              <a:gd name="connsiteY4" fmla="*/ 2160240 h 2160240"/>
              <a:gd name="connsiteX5" fmla="*/ 0 w 2736121"/>
              <a:gd name="connsiteY5" fmla="*/ 0 h 2160240"/>
              <a:gd name="connsiteX0" fmla="*/ 0 w 2736121"/>
              <a:gd name="connsiteY0" fmla="*/ 0 h 2160240"/>
              <a:gd name="connsiteX1" fmla="*/ 2289185 w 2736121"/>
              <a:gd name="connsiteY1" fmla="*/ 0 h 2160240"/>
              <a:gd name="connsiteX2" fmla="*/ 2736114 w 2736121"/>
              <a:gd name="connsiteY2" fmla="*/ 106653 h 2160240"/>
              <a:gd name="connsiteX3" fmla="*/ 2289185 w 2736121"/>
              <a:gd name="connsiteY3" fmla="*/ 2160240 h 2160240"/>
              <a:gd name="connsiteX4" fmla="*/ 0 w 2736121"/>
              <a:gd name="connsiteY4" fmla="*/ 2160240 h 2160240"/>
              <a:gd name="connsiteX5" fmla="*/ 0 w 2736121"/>
              <a:gd name="connsiteY5" fmla="*/ 0 h 2160240"/>
              <a:gd name="connsiteX0" fmla="*/ 0 w 2739317"/>
              <a:gd name="connsiteY0" fmla="*/ 0 h 2160240"/>
              <a:gd name="connsiteX1" fmla="*/ 2289185 w 2739317"/>
              <a:gd name="connsiteY1" fmla="*/ 0 h 2160240"/>
              <a:gd name="connsiteX2" fmla="*/ 2736114 w 2739317"/>
              <a:gd name="connsiteY2" fmla="*/ 106653 h 2160240"/>
              <a:gd name="connsiteX3" fmla="*/ 2457818 w 2739317"/>
              <a:gd name="connsiteY3" fmla="*/ 1378862 h 2160240"/>
              <a:gd name="connsiteX4" fmla="*/ 2289185 w 2739317"/>
              <a:gd name="connsiteY4" fmla="*/ 2160240 h 2160240"/>
              <a:gd name="connsiteX5" fmla="*/ 0 w 2739317"/>
              <a:gd name="connsiteY5" fmla="*/ 2160240 h 2160240"/>
              <a:gd name="connsiteX6" fmla="*/ 0 w 2739317"/>
              <a:gd name="connsiteY6" fmla="*/ 0 h 2160240"/>
              <a:gd name="connsiteX0" fmla="*/ 0 w 2739317"/>
              <a:gd name="connsiteY0" fmla="*/ 0 h 2160240"/>
              <a:gd name="connsiteX1" fmla="*/ 2289185 w 2739317"/>
              <a:gd name="connsiteY1" fmla="*/ 0 h 2160240"/>
              <a:gd name="connsiteX2" fmla="*/ 2736114 w 2739317"/>
              <a:gd name="connsiteY2" fmla="*/ 106653 h 2160240"/>
              <a:gd name="connsiteX3" fmla="*/ 2457818 w 2739317"/>
              <a:gd name="connsiteY3" fmla="*/ 1378862 h 2160240"/>
              <a:gd name="connsiteX4" fmla="*/ 1288977 w 2739317"/>
              <a:gd name="connsiteY4" fmla="*/ 1951355 h 2160240"/>
              <a:gd name="connsiteX5" fmla="*/ 2289185 w 2739317"/>
              <a:gd name="connsiteY5" fmla="*/ 2160240 h 2160240"/>
              <a:gd name="connsiteX6" fmla="*/ 0 w 2739317"/>
              <a:gd name="connsiteY6" fmla="*/ 2160240 h 2160240"/>
              <a:gd name="connsiteX7" fmla="*/ 0 w 2739317"/>
              <a:gd name="connsiteY7" fmla="*/ 0 h 2160240"/>
              <a:gd name="connsiteX0" fmla="*/ 1598213 w 4337530"/>
              <a:gd name="connsiteY0" fmla="*/ 0 h 2486244"/>
              <a:gd name="connsiteX1" fmla="*/ 3887398 w 4337530"/>
              <a:gd name="connsiteY1" fmla="*/ 0 h 2486244"/>
              <a:gd name="connsiteX2" fmla="*/ 4334327 w 4337530"/>
              <a:gd name="connsiteY2" fmla="*/ 106653 h 2486244"/>
              <a:gd name="connsiteX3" fmla="*/ 4056031 w 4337530"/>
              <a:gd name="connsiteY3" fmla="*/ 1378862 h 2486244"/>
              <a:gd name="connsiteX4" fmla="*/ 2887190 w 4337530"/>
              <a:gd name="connsiteY4" fmla="*/ 1951355 h 2486244"/>
              <a:gd name="connsiteX5" fmla="*/ 3887398 w 4337530"/>
              <a:gd name="connsiteY5" fmla="*/ 2160240 h 2486244"/>
              <a:gd name="connsiteX6" fmla="*/ 0 w 4337530"/>
              <a:gd name="connsiteY6" fmla="*/ 2486244 h 2486244"/>
              <a:gd name="connsiteX7" fmla="*/ 1598213 w 4337530"/>
              <a:gd name="connsiteY7" fmla="*/ 0 h 2486244"/>
              <a:gd name="connsiteX0" fmla="*/ 2513955 w 5253272"/>
              <a:gd name="connsiteY0" fmla="*/ 0 h 2486244"/>
              <a:gd name="connsiteX1" fmla="*/ 4803140 w 5253272"/>
              <a:gd name="connsiteY1" fmla="*/ 0 h 2486244"/>
              <a:gd name="connsiteX2" fmla="*/ 5250069 w 5253272"/>
              <a:gd name="connsiteY2" fmla="*/ 106653 h 2486244"/>
              <a:gd name="connsiteX3" fmla="*/ 4971773 w 5253272"/>
              <a:gd name="connsiteY3" fmla="*/ 1378862 h 2486244"/>
              <a:gd name="connsiteX4" fmla="*/ 3802932 w 5253272"/>
              <a:gd name="connsiteY4" fmla="*/ 1951355 h 2486244"/>
              <a:gd name="connsiteX5" fmla="*/ 4803140 w 5253272"/>
              <a:gd name="connsiteY5" fmla="*/ 2160240 h 2486244"/>
              <a:gd name="connsiteX6" fmla="*/ 915742 w 5253272"/>
              <a:gd name="connsiteY6" fmla="*/ 2486244 h 2486244"/>
              <a:gd name="connsiteX7" fmla="*/ 10159 w 5253272"/>
              <a:gd name="connsiteY7" fmla="*/ 1633303 h 2486244"/>
              <a:gd name="connsiteX8" fmla="*/ 2513955 w 5253272"/>
              <a:gd name="connsiteY8" fmla="*/ 0 h 2486244"/>
              <a:gd name="connsiteX0" fmla="*/ 2513955 w 5253272"/>
              <a:gd name="connsiteY0" fmla="*/ 0 h 2486244"/>
              <a:gd name="connsiteX1" fmla="*/ 4803140 w 5253272"/>
              <a:gd name="connsiteY1" fmla="*/ 0 h 2486244"/>
              <a:gd name="connsiteX2" fmla="*/ 5250069 w 5253272"/>
              <a:gd name="connsiteY2" fmla="*/ 106653 h 2486244"/>
              <a:gd name="connsiteX3" fmla="*/ 4971773 w 5253272"/>
              <a:gd name="connsiteY3" fmla="*/ 1378862 h 2486244"/>
              <a:gd name="connsiteX4" fmla="*/ 3802932 w 5253272"/>
              <a:gd name="connsiteY4" fmla="*/ 1951355 h 2486244"/>
              <a:gd name="connsiteX5" fmla="*/ 4803140 w 5253272"/>
              <a:gd name="connsiteY5" fmla="*/ 2160240 h 2486244"/>
              <a:gd name="connsiteX6" fmla="*/ 915742 w 5253272"/>
              <a:gd name="connsiteY6" fmla="*/ 2486244 h 2486244"/>
              <a:gd name="connsiteX7" fmla="*/ 10159 w 5253272"/>
              <a:gd name="connsiteY7" fmla="*/ 1633303 h 2486244"/>
              <a:gd name="connsiteX8" fmla="*/ 1393686 w 5253272"/>
              <a:gd name="connsiteY8" fmla="*/ 806367 h 2486244"/>
              <a:gd name="connsiteX9" fmla="*/ 2513955 w 5253272"/>
              <a:gd name="connsiteY9" fmla="*/ 0 h 2486244"/>
              <a:gd name="connsiteX0" fmla="*/ 3070546 w 5253272"/>
              <a:gd name="connsiteY0" fmla="*/ 540689 h 2486244"/>
              <a:gd name="connsiteX1" fmla="*/ 4803140 w 5253272"/>
              <a:gd name="connsiteY1" fmla="*/ 0 h 2486244"/>
              <a:gd name="connsiteX2" fmla="*/ 5250069 w 5253272"/>
              <a:gd name="connsiteY2" fmla="*/ 106653 h 2486244"/>
              <a:gd name="connsiteX3" fmla="*/ 4971773 w 5253272"/>
              <a:gd name="connsiteY3" fmla="*/ 1378862 h 2486244"/>
              <a:gd name="connsiteX4" fmla="*/ 3802932 w 5253272"/>
              <a:gd name="connsiteY4" fmla="*/ 1951355 h 2486244"/>
              <a:gd name="connsiteX5" fmla="*/ 4803140 w 5253272"/>
              <a:gd name="connsiteY5" fmla="*/ 2160240 h 2486244"/>
              <a:gd name="connsiteX6" fmla="*/ 915742 w 5253272"/>
              <a:gd name="connsiteY6" fmla="*/ 2486244 h 2486244"/>
              <a:gd name="connsiteX7" fmla="*/ 10159 w 5253272"/>
              <a:gd name="connsiteY7" fmla="*/ 1633303 h 2486244"/>
              <a:gd name="connsiteX8" fmla="*/ 1393686 w 5253272"/>
              <a:gd name="connsiteY8" fmla="*/ 806367 h 2486244"/>
              <a:gd name="connsiteX9" fmla="*/ 3070546 w 5253272"/>
              <a:gd name="connsiteY9" fmla="*/ 540689 h 2486244"/>
              <a:gd name="connsiteX0" fmla="*/ 3062595 w 5253272"/>
              <a:gd name="connsiteY0" fmla="*/ 516835 h 2486244"/>
              <a:gd name="connsiteX1" fmla="*/ 4803140 w 5253272"/>
              <a:gd name="connsiteY1" fmla="*/ 0 h 2486244"/>
              <a:gd name="connsiteX2" fmla="*/ 5250069 w 5253272"/>
              <a:gd name="connsiteY2" fmla="*/ 106653 h 2486244"/>
              <a:gd name="connsiteX3" fmla="*/ 4971773 w 5253272"/>
              <a:gd name="connsiteY3" fmla="*/ 1378862 h 2486244"/>
              <a:gd name="connsiteX4" fmla="*/ 3802932 w 5253272"/>
              <a:gd name="connsiteY4" fmla="*/ 1951355 h 2486244"/>
              <a:gd name="connsiteX5" fmla="*/ 4803140 w 5253272"/>
              <a:gd name="connsiteY5" fmla="*/ 2160240 h 2486244"/>
              <a:gd name="connsiteX6" fmla="*/ 915742 w 5253272"/>
              <a:gd name="connsiteY6" fmla="*/ 2486244 h 2486244"/>
              <a:gd name="connsiteX7" fmla="*/ 10159 w 5253272"/>
              <a:gd name="connsiteY7" fmla="*/ 1633303 h 2486244"/>
              <a:gd name="connsiteX8" fmla="*/ 1393686 w 5253272"/>
              <a:gd name="connsiteY8" fmla="*/ 806367 h 2486244"/>
              <a:gd name="connsiteX9" fmla="*/ 3062595 w 5253272"/>
              <a:gd name="connsiteY9" fmla="*/ 516835 h 2486244"/>
              <a:gd name="connsiteX0" fmla="*/ 3062595 w 5253272"/>
              <a:gd name="connsiteY0" fmla="*/ 516835 h 2486244"/>
              <a:gd name="connsiteX1" fmla="*/ 4803140 w 5253272"/>
              <a:gd name="connsiteY1" fmla="*/ 0 h 2486244"/>
              <a:gd name="connsiteX2" fmla="*/ 5250069 w 5253272"/>
              <a:gd name="connsiteY2" fmla="*/ 106653 h 2486244"/>
              <a:gd name="connsiteX3" fmla="*/ 4971773 w 5253272"/>
              <a:gd name="connsiteY3" fmla="*/ 1378862 h 2486244"/>
              <a:gd name="connsiteX4" fmla="*/ 3802932 w 5253272"/>
              <a:gd name="connsiteY4" fmla="*/ 1951355 h 2486244"/>
              <a:gd name="connsiteX5" fmla="*/ 4803140 w 5253272"/>
              <a:gd name="connsiteY5" fmla="*/ 2160240 h 2486244"/>
              <a:gd name="connsiteX6" fmla="*/ 915742 w 5253272"/>
              <a:gd name="connsiteY6" fmla="*/ 2486244 h 2486244"/>
              <a:gd name="connsiteX7" fmla="*/ 10159 w 5253272"/>
              <a:gd name="connsiteY7" fmla="*/ 1633303 h 2486244"/>
              <a:gd name="connsiteX8" fmla="*/ 1393686 w 5253272"/>
              <a:gd name="connsiteY8" fmla="*/ 806367 h 2486244"/>
              <a:gd name="connsiteX9" fmla="*/ 3062595 w 5253272"/>
              <a:gd name="connsiteY9" fmla="*/ 516835 h 2486244"/>
              <a:gd name="connsiteX0" fmla="*/ 3062595 w 5253272"/>
              <a:gd name="connsiteY0" fmla="*/ 683512 h 2652921"/>
              <a:gd name="connsiteX1" fmla="*/ 3127071 w 5253272"/>
              <a:gd name="connsiteY1" fmla="*/ 18887 h 2652921"/>
              <a:gd name="connsiteX2" fmla="*/ 4803140 w 5253272"/>
              <a:gd name="connsiteY2" fmla="*/ 166677 h 2652921"/>
              <a:gd name="connsiteX3" fmla="*/ 5250069 w 5253272"/>
              <a:gd name="connsiteY3" fmla="*/ 273330 h 2652921"/>
              <a:gd name="connsiteX4" fmla="*/ 4971773 w 5253272"/>
              <a:gd name="connsiteY4" fmla="*/ 1545539 h 2652921"/>
              <a:gd name="connsiteX5" fmla="*/ 3802932 w 5253272"/>
              <a:gd name="connsiteY5" fmla="*/ 2118032 h 2652921"/>
              <a:gd name="connsiteX6" fmla="*/ 4803140 w 5253272"/>
              <a:gd name="connsiteY6" fmla="*/ 2326917 h 2652921"/>
              <a:gd name="connsiteX7" fmla="*/ 915742 w 5253272"/>
              <a:gd name="connsiteY7" fmla="*/ 2652921 h 2652921"/>
              <a:gd name="connsiteX8" fmla="*/ 10159 w 5253272"/>
              <a:gd name="connsiteY8" fmla="*/ 1799980 h 2652921"/>
              <a:gd name="connsiteX9" fmla="*/ 1393686 w 5253272"/>
              <a:gd name="connsiteY9" fmla="*/ 973044 h 2652921"/>
              <a:gd name="connsiteX10" fmla="*/ 3062595 w 5253272"/>
              <a:gd name="connsiteY10" fmla="*/ 683512 h 2652921"/>
              <a:gd name="connsiteX0" fmla="*/ 3062595 w 5253272"/>
              <a:gd name="connsiteY0" fmla="*/ 672878 h 2642287"/>
              <a:gd name="connsiteX1" fmla="*/ 3071412 w 5253272"/>
              <a:gd name="connsiteY1" fmla="*/ 469430 h 2642287"/>
              <a:gd name="connsiteX2" fmla="*/ 3127071 w 5253272"/>
              <a:gd name="connsiteY2" fmla="*/ 8253 h 2642287"/>
              <a:gd name="connsiteX3" fmla="*/ 4803140 w 5253272"/>
              <a:gd name="connsiteY3" fmla="*/ 156043 h 2642287"/>
              <a:gd name="connsiteX4" fmla="*/ 5250069 w 5253272"/>
              <a:gd name="connsiteY4" fmla="*/ 262696 h 2642287"/>
              <a:gd name="connsiteX5" fmla="*/ 4971773 w 5253272"/>
              <a:gd name="connsiteY5" fmla="*/ 1534905 h 2642287"/>
              <a:gd name="connsiteX6" fmla="*/ 3802932 w 5253272"/>
              <a:gd name="connsiteY6" fmla="*/ 2107398 h 2642287"/>
              <a:gd name="connsiteX7" fmla="*/ 4803140 w 5253272"/>
              <a:gd name="connsiteY7" fmla="*/ 2316283 h 2642287"/>
              <a:gd name="connsiteX8" fmla="*/ 915742 w 5253272"/>
              <a:gd name="connsiteY8" fmla="*/ 2642287 h 2642287"/>
              <a:gd name="connsiteX9" fmla="*/ 10159 w 5253272"/>
              <a:gd name="connsiteY9" fmla="*/ 1789346 h 2642287"/>
              <a:gd name="connsiteX10" fmla="*/ 1393686 w 5253272"/>
              <a:gd name="connsiteY10" fmla="*/ 962410 h 2642287"/>
              <a:gd name="connsiteX11" fmla="*/ 3062595 w 5253272"/>
              <a:gd name="connsiteY11" fmla="*/ 672878 h 2642287"/>
              <a:gd name="connsiteX0" fmla="*/ 3062595 w 5253272"/>
              <a:gd name="connsiteY0" fmla="*/ 672878 h 2642287"/>
              <a:gd name="connsiteX1" fmla="*/ 3079363 w 5253272"/>
              <a:gd name="connsiteY1" fmla="*/ 580748 h 2642287"/>
              <a:gd name="connsiteX2" fmla="*/ 3071412 w 5253272"/>
              <a:gd name="connsiteY2" fmla="*/ 469430 h 2642287"/>
              <a:gd name="connsiteX3" fmla="*/ 3127071 w 5253272"/>
              <a:gd name="connsiteY3" fmla="*/ 8253 h 2642287"/>
              <a:gd name="connsiteX4" fmla="*/ 4803140 w 5253272"/>
              <a:gd name="connsiteY4" fmla="*/ 156043 h 2642287"/>
              <a:gd name="connsiteX5" fmla="*/ 5250069 w 5253272"/>
              <a:gd name="connsiteY5" fmla="*/ 262696 h 2642287"/>
              <a:gd name="connsiteX6" fmla="*/ 4971773 w 5253272"/>
              <a:gd name="connsiteY6" fmla="*/ 1534905 h 2642287"/>
              <a:gd name="connsiteX7" fmla="*/ 3802932 w 5253272"/>
              <a:gd name="connsiteY7" fmla="*/ 2107398 h 2642287"/>
              <a:gd name="connsiteX8" fmla="*/ 4803140 w 5253272"/>
              <a:gd name="connsiteY8" fmla="*/ 2316283 h 2642287"/>
              <a:gd name="connsiteX9" fmla="*/ 915742 w 5253272"/>
              <a:gd name="connsiteY9" fmla="*/ 2642287 h 2642287"/>
              <a:gd name="connsiteX10" fmla="*/ 10159 w 5253272"/>
              <a:gd name="connsiteY10" fmla="*/ 1789346 h 2642287"/>
              <a:gd name="connsiteX11" fmla="*/ 1393686 w 5253272"/>
              <a:gd name="connsiteY11" fmla="*/ 962410 h 2642287"/>
              <a:gd name="connsiteX12" fmla="*/ 3062595 w 5253272"/>
              <a:gd name="connsiteY12" fmla="*/ 672878 h 2642287"/>
              <a:gd name="connsiteX0" fmla="*/ 3062595 w 5253272"/>
              <a:gd name="connsiteY0" fmla="*/ 672878 h 2642287"/>
              <a:gd name="connsiteX1" fmla="*/ 3079363 w 5253272"/>
              <a:gd name="connsiteY1" fmla="*/ 580748 h 2642287"/>
              <a:gd name="connsiteX2" fmla="*/ 3071412 w 5253272"/>
              <a:gd name="connsiteY2" fmla="*/ 469430 h 2642287"/>
              <a:gd name="connsiteX3" fmla="*/ 3127071 w 5253272"/>
              <a:gd name="connsiteY3" fmla="*/ 8253 h 2642287"/>
              <a:gd name="connsiteX4" fmla="*/ 4803140 w 5253272"/>
              <a:gd name="connsiteY4" fmla="*/ 156043 h 2642287"/>
              <a:gd name="connsiteX5" fmla="*/ 5250069 w 5253272"/>
              <a:gd name="connsiteY5" fmla="*/ 262696 h 2642287"/>
              <a:gd name="connsiteX6" fmla="*/ 4971773 w 5253272"/>
              <a:gd name="connsiteY6" fmla="*/ 1534905 h 2642287"/>
              <a:gd name="connsiteX7" fmla="*/ 4534452 w 5253272"/>
              <a:gd name="connsiteY7" fmla="*/ 1709834 h 2642287"/>
              <a:gd name="connsiteX8" fmla="*/ 3802932 w 5253272"/>
              <a:gd name="connsiteY8" fmla="*/ 2107398 h 2642287"/>
              <a:gd name="connsiteX9" fmla="*/ 4803140 w 5253272"/>
              <a:gd name="connsiteY9" fmla="*/ 2316283 h 2642287"/>
              <a:gd name="connsiteX10" fmla="*/ 915742 w 5253272"/>
              <a:gd name="connsiteY10" fmla="*/ 2642287 h 2642287"/>
              <a:gd name="connsiteX11" fmla="*/ 10159 w 5253272"/>
              <a:gd name="connsiteY11" fmla="*/ 1789346 h 2642287"/>
              <a:gd name="connsiteX12" fmla="*/ 1393686 w 5253272"/>
              <a:gd name="connsiteY12" fmla="*/ 962410 h 2642287"/>
              <a:gd name="connsiteX13" fmla="*/ 3062595 w 5253272"/>
              <a:gd name="connsiteY13" fmla="*/ 672878 h 2642287"/>
              <a:gd name="connsiteX0" fmla="*/ 3062595 w 5252527"/>
              <a:gd name="connsiteY0" fmla="*/ 672878 h 2642287"/>
              <a:gd name="connsiteX1" fmla="*/ 3079363 w 5252527"/>
              <a:gd name="connsiteY1" fmla="*/ 580748 h 2642287"/>
              <a:gd name="connsiteX2" fmla="*/ 3071412 w 5252527"/>
              <a:gd name="connsiteY2" fmla="*/ 469430 h 2642287"/>
              <a:gd name="connsiteX3" fmla="*/ 3127071 w 5252527"/>
              <a:gd name="connsiteY3" fmla="*/ 8253 h 2642287"/>
              <a:gd name="connsiteX4" fmla="*/ 4803140 w 5252527"/>
              <a:gd name="connsiteY4" fmla="*/ 156043 h 2642287"/>
              <a:gd name="connsiteX5" fmla="*/ 5250069 w 5252527"/>
              <a:gd name="connsiteY5" fmla="*/ 262696 h 2642287"/>
              <a:gd name="connsiteX6" fmla="*/ 4892260 w 5252527"/>
              <a:gd name="connsiteY6" fmla="*/ 1447441 h 2642287"/>
              <a:gd name="connsiteX7" fmla="*/ 4534452 w 5252527"/>
              <a:gd name="connsiteY7" fmla="*/ 1709834 h 2642287"/>
              <a:gd name="connsiteX8" fmla="*/ 3802932 w 5252527"/>
              <a:gd name="connsiteY8" fmla="*/ 2107398 h 2642287"/>
              <a:gd name="connsiteX9" fmla="*/ 4803140 w 5252527"/>
              <a:gd name="connsiteY9" fmla="*/ 2316283 h 2642287"/>
              <a:gd name="connsiteX10" fmla="*/ 915742 w 5252527"/>
              <a:gd name="connsiteY10" fmla="*/ 2642287 h 2642287"/>
              <a:gd name="connsiteX11" fmla="*/ 10159 w 5252527"/>
              <a:gd name="connsiteY11" fmla="*/ 1789346 h 2642287"/>
              <a:gd name="connsiteX12" fmla="*/ 1393686 w 5252527"/>
              <a:gd name="connsiteY12" fmla="*/ 962410 h 2642287"/>
              <a:gd name="connsiteX13" fmla="*/ 3062595 w 5252527"/>
              <a:gd name="connsiteY13" fmla="*/ 672878 h 2642287"/>
              <a:gd name="connsiteX0" fmla="*/ 3062595 w 5255655"/>
              <a:gd name="connsiteY0" fmla="*/ 672878 h 2642287"/>
              <a:gd name="connsiteX1" fmla="*/ 3079363 w 5255655"/>
              <a:gd name="connsiteY1" fmla="*/ 580748 h 2642287"/>
              <a:gd name="connsiteX2" fmla="*/ 3071412 w 5255655"/>
              <a:gd name="connsiteY2" fmla="*/ 469430 h 2642287"/>
              <a:gd name="connsiteX3" fmla="*/ 3127071 w 5255655"/>
              <a:gd name="connsiteY3" fmla="*/ 8253 h 2642287"/>
              <a:gd name="connsiteX4" fmla="*/ 4803140 w 5255655"/>
              <a:gd name="connsiteY4" fmla="*/ 156043 h 2642287"/>
              <a:gd name="connsiteX5" fmla="*/ 5250069 w 5255655"/>
              <a:gd name="connsiteY5" fmla="*/ 262696 h 2642287"/>
              <a:gd name="connsiteX6" fmla="*/ 5098995 w 5255655"/>
              <a:gd name="connsiteY6" fmla="*/ 1177096 h 2642287"/>
              <a:gd name="connsiteX7" fmla="*/ 4892260 w 5255655"/>
              <a:gd name="connsiteY7" fmla="*/ 1447441 h 2642287"/>
              <a:gd name="connsiteX8" fmla="*/ 4534452 w 5255655"/>
              <a:gd name="connsiteY8" fmla="*/ 1709834 h 2642287"/>
              <a:gd name="connsiteX9" fmla="*/ 3802932 w 5255655"/>
              <a:gd name="connsiteY9" fmla="*/ 2107398 h 2642287"/>
              <a:gd name="connsiteX10" fmla="*/ 4803140 w 5255655"/>
              <a:gd name="connsiteY10" fmla="*/ 2316283 h 2642287"/>
              <a:gd name="connsiteX11" fmla="*/ 915742 w 5255655"/>
              <a:gd name="connsiteY11" fmla="*/ 2642287 h 2642287"/>
              <a:gd name="connsiteX12" fmla="*/ 10159 w 5255655"/>
              <a:gd name="connsiteY12" fmla="*/ 1789346 h 2642287"/>
              <a:gd name="connsiteX13" fmla="*/ 1393686 w 5255655"/>
              <a:gd name="connsiteY13" fmla="*/ 962410 h 2642287"/>
              <a:gd name="connsiteX14" fmla="*/ 3062595 w 5255655"/>
              <a:gd name="connsiteY14" fmla="*/ 672878 h 2642287"/>
              <a:gd name="connsiteX0" fmla="*/ 3062595 w 5255655"/>
              <a:gd name="connsiteY0" fmla="*/ 672878 h 2642287"/>
              <a:gd name="connsiteX1" fmla="*/ 3079363 w 5255655"/>
              <a:gd name="connsiteY1" fmla="*/ 580748 h 2642287"/>
              <a:gd name="connsiteX2" fmla="*/ 3071412 w 5255655"/>
              <a:gd name="connsiteY2" fmla="*/ 469430 h 2642287"/>
              <a:gd name="connsiteX3" fmla="*/ 3127071 w 5255655"/>
              <a:gd name="connsiteY3" fmla="*/ 8253 h 2642287"/>
              <a:gd name="connsiteX4" fmla="*/ 4803140 w 5255655"/>
              <a:gd name="connsiteY4" fmla="*/ 156043 h 2642287"/>
              <a:gd name="connsiteX5" fmla="*/ 5250069 w 5255655"/>
              <a:gd name="connsiteY5" fmla="*/ 262696 h 2642287"/>
              <a:gd name="connsiteX6" fmla="*/ 5098995 w 5255655"/>
              <a:gd name="connsiteY6" fmla="*/ 1177096 h 2642287"/>
              <a:gd name="connsiteX7" fmla="*/ 4892260 w 5255655"/>
              <a:gd name="connsiteY7" fmla="*/ 1447441 h 2642287"/>
              <a:gd name="connsiteX8" fmla="*/ 4534452 w 5255655"/>
              <a:gd name="connsiteY8" fmla="*/ 1709834 h 2642287"/>
              <a:gd name="connsiteX9" fmla="*/ 3802932 w 5255655"/>
              <a:gd name="connsiteY9" fmla="*/ 2107398 h 2642287"/>
              <a:gd name="connsiteX10" fmla="*/ 2815314 w 5255655"/>
              <a:gd name="connsiteY10" fmla="*/ 2515065 h 2642287"/>
              <a:gd name="connsiteX11" fmla="*/ 915742 w 5255655"/>
              <a:gd name="connsiteY11" fmla="*/ 2642287 h 2642287"/>
              <a:gd name="connsiteX12" fmla="*/ 10159 w 5255655"/>
              <a:gd name="connsiteY12" fmla="*/ 1789346 h 2642287"/>
              <a:gd name="connsiteX13" fmla="*/ 1393686 w 5255655"/>
              <a:gd name="connsiteY13" fmla="*/ 962410 h 2642287"/>
              <a:gd name="connsiteX14" fmla="*/ 3062595 w 5255655"/>
              <a:gd name="connsiteY14" fmla="*/ 672878 h 2642287"/>
              <a:gd name="connsiteX0" fmla="*/ 3062595 w 5255655"/>
              <a:gd name="connsiteY0" fmla="*/ 672878 h 2642287"/>
              <a:gd name="connsiteX1" fmla="*/ 3079363 w 5255655"/>
              <a:gd name="connsiteY1" fmla="*/ 580748 h 2642287"/>
              <a:gd name="connsiteX2" fmla="*/ 3071412 w 5255655"/>
              <a:gd name="connsiteY2" fmla="*/ 469430 h 2642287"/>
              <a:gd name="connsiteX3" fmla="*/ 3127071 w 5255655"/>
              <a:gd name="connsiteY3" fmla="*/ 8253 h 2642287"/>
              <a:gd name="connsiteX4" fmla="*/ 4803140 w 5255655"/>
              <a:gd name="connsiteY4" fmla="*/ 156043 h 2642287"/>
              <a:gd name="connsiteX5" fmla="*/ 5250069 w 5255655"/>
              <a:gd name="connsiteY5" fmla="*/ 262696 h 2642287"/>
              <a:gd name="connsiteX6" fmla="*/ 5098995 w 5255655"/>
              <a:gd name="connsiteY6" fmla="*/ 1177096 h 2642287"/>
              <a:gd name="connsiteX7" fmla="*/ 4892260 w 5255655"/>
              <a:gd name="connsiteY7" fmla="*/ 1447441 h 2642287"/>
              <a:gd name="connsiteX8" fmla="*/ 4534452 w 5255655"/>
              <a:gd name="connsiteY8" fmla="*/ 1709834 h 2642287"/>
              <a:gd name="connsiteX9" fmla="*/ 3802932 w 5255655"/>
              <a:gd name="connsiteY9" fmla="*/ 2107398 h 2642287"/>
              <a:gd name="connsiteX10" fmla="*/ 3373562 w 5255655"/>
              <a:gd name="connsiteY10" fmla="*/ 2234620 h 2642287"/>
              <a:gd name="connsiteX11" fmla="*/ 2815314 w 5255655"/>
              <a:gd name="connsiteY11" fmla="*/ 2515065 h 2642287"/>
              <a:gd name="connsiteX12" fmla="*/ 915742 w 5255655"/>
              <a:gd name="connsiteY12" fmla="*/ 2642287 h 2642287"/>
              <a:gd name="connsiteX13" fmla="*/ 10159 w 5255655"/>
              <a:gd name="connsiteY13" fmla="*/ 1789346 h 2642287"/>
              <a:gd name="connsiteX14" fmla="*/ 1393686 w 5255655"/>
              <a:gd name="connsiteY14" fmla="*/ 962410 h 2642287"/>
              <a:gd name="connsiteX15" fmla="*/ 3062595 w 5255655"/>
              <a:gd name="connsiteY15" fmla="*/ 672878 h 2642287"/>
              <a:gd name="connsiteX0" fmla="*/ 3062595 w 5255655"/>
              <a:gd name="connsiteY0" fmla="*/ 672878 h 2642287"/>
              <a:gd name="connsiteX1" fmla="*/ 3079363 w 5255655"/>
              <a:gd name="connsiteY1" fmla="*/ 580748 h 2642287"/>
              <a:gd name="connsiteX2" fmla="*/ 3071412 w 5255655"/>
              <a:gd name="connsiteY2" fmla="*/ 469430 h 2642287"/>
              <a:gd name="connsiteX3" fmla="*/ 3127071 w 5255655"/>
              <a:gd name="connsiteY3" fmla="*/ 8253 h 2642287"/>
              <a:gd name="connsiteX4" fmla="*/ 4803140 w 5255655"/>
              <a:gd name="connsiteY4" fmla="*/ 156043 h 2642287"/>
              <a:gd name="connsiteX5" fmla="*/ 5250069 w 5255655"/>
              <a:gd name="connsiteY5" fmla="*/ 262696 h 2642287"/>
              <a:gd name="connsiteX6" fmla="*/ 5098995 w 5255655"/>
              <a:gd name="connsiteY6" fmla="*/ 1177096 h 2642287"/>
              <a:gd name="connsiteX7" fmla="*/ 4892260 w 5255655"/>
              <a:gd name="connsiteY7" fmla="*/ 1447441 h 2642287"/>
              <a:gd name="connsiteX8" fmla="*/ 4534452 w 5255655"/>
              <a:gd name="connsiteY8" fmla="*/ 1709834 h 2642287"/>
              <a:gd name="connsiteX9" fmla="*/ 3763176 w 5255655"/>
              <a:gd name="connsiteY9" fmla="*/ 2051739 h 2642287"/>
              <a:gd name="connsiteX10" fmla="*/ 3373562 w 5255655"/>
              <a:gd name="connsiteY10" fmla="*/ 2234620 h 2642287"/>
              <a:gd name="connsiteX11" fmla="*/ 2815314 w 5255655"/>
              <a:gd name="connsiteY11" fmla="*/ 2515065 h 2642287"/>
              <a:gd name="connsiteX12" fmla="*/ 915742 w 5255655"/>
              <a:gd name="connsiteY12" fmla="*/ 2642287 h 2642287"/>
              <a:gd name="connsiteX13" fmla="*/ 10159 w 5255655"/>
              <a:gd name="connsiteY13" fmla="*/ 1789346 h 2642287"/>
              <a:gd name="connsiteX14" fmla="*/ 1393686 w 5255655"/>
              <a:gd name="connsiteY14" fmla="*/ 962410 h 2642287"/>
              <a:gd name="connsiteX15" fmla="*/ 3062595 w 5255655"/>
              <a:gd name="connsiteY15" fmla="*/ 672878 h 2642287"/>
              <a:gd name="connsiteX0" fmla="*/ 3062595 w 5255655"/>
              <a:gd name="connsiteY0" fmla="*/ 672878 h 2642287"/>
              <a:gd name="connsiteX1" fmla="*/ 3079363 w 5255655"/>
              <a:gd name="connsiteY1" fmla="*/ 580748 h 2642287"/>
              <a:gd name="connsiteX2" fmla="*/ 3071412 w 5255655"/>
              <a:gd name="connsiteY2" fmla="*/ 469430 h 2642287"/>
              <a:gd name="connsiteX3" fmla="*/ 3127071 w 5255655"/>
              <a:gd name="connsiteY3" fmla="*/ 8253 h 2642287"/>
              <a:gd name="connsiteX4" fmla="*/ 4803140 w 5255655"/>
              <a:gd name="connsiteY4" fmla="*/ 156043 h 2642287"/>
              <a:gd name="connsiteX5" fmla="*/ 5250069 w 5255655"/>
              <a:gd name="connsiteY5" fmla="*/ 262696 h 2642287"/>
              <a:gd name="connsiteX6" fmla="*/ 5098995 w 5255655"/>
              <a:gd name="connsiteY6" fmla="*/ 1177096 h 2642287"/>
              <a:gd name="connsiteX7" fmla="*/ 4892260 w 5255655"/>
              <a:gd name="connsiteY7" fmla="*/ 1447441 h 2642287"/>
              <a:gd name="connsiteX8" fmla="*/ 4534452 w 5255655"/>
              <a:gd name="connsiteY8" fmla="*/ 1709834 h 2642287"/>
              <a:gd name="connsiteX9" fmla="*/ 3763176 w 5255655"/>
              <a:gd name="connsiteY9" fmla="*/ 2051739 h 2642287"/>
              <a:gd name="connsiteX10" fmla="*/ 3373562 w 5255655"/>
              <a:gd name="connsiteY10" fmla="*/ 2234620 h 2642287"/>
              <a:gd name="connsiteX11" fmla="*/ 2847119 w 5255655"/>
              <a:gd name="connsiteY11" fmla="*/ 2586627 h 2642287"/>
              <a:gd name="connsiteX12" fmla="*/ 915742 w 5255655"/>
              <a:gd name="connsiteY12" fmla="*/ 2642287 h 2642287"/>
              <a:gd name="connsiteX13" fmla="*/ 10159 w 5255655"/>
              <a:gd name="connsiteY13" fmla="*/ 1789346 h 2642287"/>
              <a:gd name="connsiteX14" fmla="*/ 1393686 w 5255655"/>
              <a:gd name="connsiteY14" fmla="*/ 962410 h 2642287"/>
              <a:gd name="connsiteX15" fmla="*/ 3062595 w 5255655"/>
              <a:gd name="connsiteY15" fmla="*/ 672878 h 2642287"/>
              <a:gd name="connsiteX0" fmla="*/ 3069470 w 5262530"/>
              <a:gd name="connsiteY0" fmla="*/ 672878 h 2642287"/>
              <a:gd name="connsiteX1" fmla="*/ 3086238 w 5262530"/>
              <a:gd name="connsiteY1" fmla="*/ 580748 h 2642287"/>
              <a:gd name="connsiteX2" fmla="*/ 3078287 w 5262530"/>
              <a:gd name="connsiteY2" fmla="*/ 469430 h 2642287"/>
              <a:gd name="connsiteX3" fmla="*/ 3133946 w 5262530"/>
              <a:gd name="connsiteY3" fmla="*/ 8253 h 2642287"/>
              <a:gd name="connsiteX4" fmla="*/ 4810015 w 5262530"/>
              <a:gd name="connsiteY4" fmla="*/ 156043 h 2642287"/>
              <a:gd name="connsiteX5" fmla="*/ 5256944 w 5262530"/>
              <a:gd name="connsiteY5" fmla="*/ 262696 h 2642287"/>
              <a:gd name="connsiteX6" fmla="*/ 5105870 w 5262530"/>
              <a:gd name="connsiteY6" fmla="*/ 1177096 h 2642287"/>
              <a:gd name="connsiteX7" fmla="*/ 4899135 w 5262530"/>
              <a:gd name="connsiteY7" fmla="*/ 1447441 h 2642287"/>
              <a:gd name="connsiteX8" fmla="*/ 4541327 w 5262530"/>
              <a:gd name="connsiteY8" fmla="*/ 1709834 h 2642287"/>
              <a:gd name="connsiteX9" fmla="*/ 3770051 w 5262530"/>
              <a:gd name="connsiteY9" fmla="*/ 2051739 h 2642287"/>
              <a:gd name="connsiteX10" fmla="*/ 3380437 w 5262530"/>
              <a:gd name="connsiteY10" fmla="*/ 2234620 h 2642287"/>
              <a:gd name="connsiteX11" fmla="*/ 2853994 w 5262530"/>
              <a:gd name="connsiteY11" fmla="*/ 2586627 h 2642287"/>
              <a:gd name="connsiteX12" fmla="*/ 922617 w 5262530"/>
              <a:gd name="connsiteY12" fmla="*/ 2642287 h 2642287"/>
              <a:gd name="connsiteX13" fmla="*/ 589529 w 5262530"/>
              <a:gd name="connsiteY13" fmla="*/ 2369792 h 2642287"/>
              <a:gd name="connsiteX14" fmla="*/ 17034 w 5262530"/>
              <a:gd name="connsiteY14" fmla="*/ 1789346 h 2642287"/>
              <a:gd name="connsiteX15" fmla="*/ 1400561 w 5262530"/>
              <a:gd name="connsiteY15" fmla="*/ 962410 h 2642287"/>
              <a:gd name="connsiteX16" fmla="*/ 3069470 w 5262530"/>
              <a:gd name="connsiteY16" fmla="*/ 672878 h 2642287"/>
              <a:gd name="connsiteX0" fmla="*/ 3069470 w 5262530"/>
              <a:gd name="connsiteY0" fmla="*/ 672878 h 2642287"/>
              <a:gd name="connsiteX1" fmla="*/ 3086238 w 5262530"/>
              <a:gd name="connsiteY1" fmla="*/ 580748 h 2642287"/>
              <a:gd name="connsiteX2" fmla="*/ 3078287 w 5262530"/>
              <a:gd name="connsiteY2" fmla="*/ 469430 h 2642287"/>
              <a:gd name="connsiteX3" fmla="*/ 3133946 w 5262530"/>
              <a:gd name="connsiteY3" fmla="*/ 8253 h 2642287"/>
              <a:gd name="connsiteX4" fmla="*/ 4810015 w 5262530"/>
              <a:gd name="connsiteY4" fmla="*/ 156043 h 2642287"/>
              <a:gd name="connsiteX5" fmla="*/ 5256944 w 5262530"/>
              <a:gd name="connsiteY5" fmla="*/ 262696 h 2642287"/>
              <a:gd name="connsiteX6" fmla="*/ 5105870 w 5262530"/>
              <a:gd name="connsiteY6" fmla="*/ 1177096 h 2642287"/>
              <a:gd name="connsiteX7" fmla="*/ 4899135 w 5262530"/>
              <a:gd name="connsiteY7" fmla="*/ 1447441 h 2642287"/>
              <a:gd name="connsiteX8" fmla="*/ 4541327 w 5262530"/>
              <a:gd name="connsiteY8" fmla="*/ 1709834 h 2642287"/>
              <a:gd name="connsiteX9" fmla="*/ 3770051 w 5262530"/>
              <a:gd name="connsiteY9" fmla="*/ 2051739 h 2642287"/>
              <a:gd name="connsiteX10" fmla="*/ 3380437 w 5262530"/>
              <a:gd name="connsiteY10" fmla="*/ 2234620 h 2642287"/>
              <a:gd name="connsiteX11" fmla="*/ 3078288 w 5262530"/>
              <a:gd name="connsiteY11" fmla="*/ 2385694 h 2642287"/>
              <a:gd name="connsiteX12" fmla="*/ 2853994 w 5262530"/>
              <a:gd name="connsiteY12" fmla="*/ 2586627 h 2642287"/>
              <a:gd name="connsiteX13" fmla="*/ 922617 w 5262530"/>
              <a:gd name="connsiteY13" fmla="*/ 2642287 h 2642287"/>
              <a:gd name="connsiteX14" fmla="*/ 589529 w 5262530"/>
              <a:gd name="connsiteY14" fmla="*/ 2369792 h 2642287"/>
              <a:gd name="connsiteX15" fmla="*/ 17034 w 5262530"/>
              <a:gd name="connsiteY15" fmla="*/ 1789346 h 2642287"/>
              <a:gd name="connsiteX16" fmla="*/ 1400561 w 5262530"/>
              <a:gd name="connsiteY16" fmla="*/ 962410 h 2642287"/>
              <a:gd name="connsiteX17" fmla="*/ 3069470 w 5262530"/>
              <a:gd name="connsiteY17" fmla="*/ 672878 h 2642287"/>
              <a:gd name="connsiteX0" fmla="*/ 3069470 w 5262530"/>
              <a:gd name="connsiteY0" fmla="*/ 672878 h 2642287"/>
              <a:gd name="connsiteX1" fmla="*/ 3086238 w 5262530"/>
              <a:gd name="connsiteY1" fmla="*/ 580748 h 2642287"/>
              <a:gd name="connsiteX2" fmla="*/ 3078287 w 5262530"/>
              <a:gd name="connsiteY2" fmla="*/ 469430 h 2642287"/>
              <a:gd name="connsiteX3" fmla="*/ 3133946 w 5262530"/>
              <a:gd name="connsiteY3" fmla="*/ 8253 h 2642287"/>
              <a:gd name="connsiteX4" fmla="*/ 4810015 w 5262530"/>
              <a:gd name="connsiteY4" fmla="*/ 156043 h 2642287"/>
              <a:gd name="connsiteX5" fmla="*/ 5256944 w 5262530"/>
              <a:gd name="connsiteY5" fmla="*/ 262696 h 2642287"/>
              <a:gd name="connsiteX6" fmla="*/ 5105870 w 5262530"/>
              <a:gd name="connsiteY6" fmla="*/ 1177096 h 2642287"/>
              <a:gd name="connsiteX7" fmla="*/ 4899135 w 5262530"/>
              <a:gd name="connsiteY7" fmla="*/ 1447441 h 2642287"/>
              <a:gd name="connsiteX8" fmla="*/ 4541327 w 5262530"/>
              <a:gd name="connsiteY8" fmla="*/ 1709834 h 2642287"/>
              <a:gd name="connsiteX9" fmla="*/ 3770051 w 5262530"/>
              <a:gd name="connsiteY9" fmla="*/ 2051739 h 2642287"/>
              <a:gd name="connsiteX10" fmla="*/ 3380437 w 5262530"/>
              <a:gd name="connsiteY10" fmla="*/ 2234620 h 2642287"/>
              <a:gd name="connsiteX11" fmla="*/ 3078288 w 5262530"/>
              <a:gd name="connsiteY11" fmla="*/ 2385694 h 2642287"/>
              <a:gd name="connsiteX12" fmla="*/ 2982872 w 5262530"/>
              <a:gd name="connsiteY12" fmla="*/ 2481110 h 2642287"/>
              <a:gd name="connsiteX13" fmla="*/ 2853994 w 5262530"/>
              <a:gd name="connsiteY13" fmla="*/ 2586627 h 2642287"/>
              <a:gd name="connsiteX14" fmla="*/ 922617 w 5262530"/>
              <a:gd name="connsiteY14" fmla="*/ 2642287 h 2642287"/>
              <a:gd name="connsiteX15" fmla="*/ 589529 w 5262530"/>
              <a:gd name="connsiteY15" fmla="*/ 2369792 h 2642287"/>
              <a:gd name="connsiteX16" fmla="*/ 17034 w 5262530"/>
              <a:gd name="connsiteY16" fmla="*/ 1789346 h 2642287"/>
              <a:gd name="connsiteX17" fmla="*/ 1400561 w 5262530"/>
              <a:gd name="connsiteY17" fmla="*/ 962410 h 2642287"/>
              <a:gd name="connsiteX18" fmla="*/ 3069470 w 5262530"/>
              <a:gd name="connsiteY18" fmla="*/ 672878 h 2642287"/>
              <a:gd name="connsiteX0" fmla="*/ 3069470 w 5262530"/>
              <a:gd name="connsiteY0" fmla="*/ 672878 h 2642287"/>
              <a:gd name="connsiteX1" fmla="*/ 3086238 w 5262530"/>
              <a:gd name="connsiteY1" fmla="*/ 580748 h 2642287"/>
              <a:gd name="connsiteX2" fmla="*/ 3078287 w 5262530"/>
              <a:gd name="connsiteY2" fmla="*/ 469430 h 2642287"/>
              <a:gd name="connsiteX3" fmla="*/ 3133946 w 5262530"/>
              <a:gd name="connsiteY3" fmla="*/ 8253 h 2642287"/>
              <a:gd name="connsiteX4" fmla="*/ 4810015 w 5262530"/>
              <a:gd name="connsiteY4" fmla="*/ 156043 h 2642287"/>
              <a:gd name="connsiteX5" fmla="*/ 5256944 w 5262530"/>
              <a:gd name="connsiteY5" fmla="*/ 262696 h 2642287"/>
              <a:gd name="connsiteX6" fmla="*/ 5105870 w 5262530"/>
              <a:gd name="connsiteY6" fmla="*/ 1177096 h 2642287"/>
              <a:gd name="connsiteX7" fmla="*/ 4899135 w 5262530"/>
              <a:gd name="connsiteY7" fmla="*/ 1447441 h 2642287"/>
              <a:gd name="connsiteX8" fmla="*/ 4541327 w 5262530"/>
              <a:gd name="connsiteY8" fmla="*/ 1709834 h 2642287"/>
              <a:gd name="connsiteX9" fmla="*/ 3770051 w 5262530"/>
              <a:gd name="connsiteY9" fmla="*/ 2051739 h 2642287"/>
              <a:gd name="connsiteX10" fmla="*/ 3380437 w 5262530"/>
              <a:gd name="connsiteY10" fmla="*/ 2234620 h 2642287"/>
              <a:gd name="connsiteX11" fmla="*/ 3078288 w 5262530"/>
              <a:gd name="connsiteY11" fmla="*/ 2385694 h 2642287"/>
              <a:gd name="connsiteX12" fmla="*/ 2982872 w 5262530"/>
              <a:gd name="connsiteY12" fmla="*/ 2481110 h 2642287"/>
              <a:gd name="connsiteX13" fmla="*/ 2853994 w 5262530"/>
              <a:gd name="connsiteY13" fmla="*/ 2586627 h 2642287"/>
              <a:gd name="connsiteX14" fmla="*/ 922617 w 5262530"/>
              <a:gd name="connsiteY14" fmla="*/ 2642287 h 2642287"/>
              <a:gd name="connsiteX15" fmla="*/ 589529 w 5262530"/>
              <a:gd name="connsiteY15" fmla="*/ 2369792 h 2642287"/>
              <a:gd name="connsiteX16" fmla="*/ 17034 w 5262530"/>
              <a:gd name="connsiteY16" fmla="*/ 1789346 h 2642287"/>
              <a:gd name="connsiteX17" fmla="*/ 1400561 w 5262530"/>
              <a:gd name="connsiteY17" fmla="*/ 962410 h 2642287"/>
              <a:gd name="connsiteX18" fmla="*/ 1519832 w 5262530"/>
              <a:gd name="connsiteY18" fmla="*/ 588700 h 2642287"/>
              <a:gd name="connsiteX19" fmla="*/ 3069470 w 5262530"/>
              <a:gd name="connsiteY19" fmla="*/ 672878 h 2642287"/>
              <a:gd name="connsiteX0" fmla="*/ 3069470 w 5262530"/>
              <a:gd name="connsiteY0" fmla="*/ 672878 h 2642287"/>
              <a:gd name="connsiteX1" fmla="*/ 3086238 w 5262530"/>
              <a:gd name="connsiteY1" fmla="*/ 580748 h 2642287"/>
              <a:gd name="connsiteX2" fmla="*/ 3078287 w 5262530"/>
              <a:gd name="connsiteY2" fmla="*/ 469430 h 2642287"/>
              <a:gd name="connsiteX3" fmla="*/ 3133946 w 5262530"/>
              <a:gd name="connsiteY3" fmla="*/ 8253 h 2642287"/>
              <a:gd name="connsiteX4" fmla="*/ 4810015 w 5262530"/>
              <a:gd name="connsiteY4" fmla="*/ 156043 h 2642287"/>
              <a:gd name="connsiteX5" fmla="*/ 5256944 w 5262530"/>
              <a:gd name="connsiteY5" fmla="*/ 262696 h 2642287"/>
              <a:gd name="connsiteX6" fmla="*/ 5105870 w 5262530"/>
              <a:gd name="connsiteY6" fmla="*/ 1177096 h 2642287"/>
              <a:gd name="connsiteX7" fmla="*/ 4899135 w 5262530"/>
              <a:gd name="connsiteY7" fmla="*/ 1447441 h 2642287"/>
              <a:gd name="connsiteX8" fmla="*/ 4748061 w 5262530"/>
              <a:gd name="connsiteY8" fmla="*/ 1542856 h 2642287"/>
              <a:gd name="connsiteX9" fmla="*/ 4541327 w 5262530"/>
              <a:gd name="connsiteY9" fmla="*/ 1709834 h 2642287"/>
              <a:gd name="connsiteX10" fmla="*/ 3770051 w 5262530"/>
              <a:gd name="connsiteY10" fmla="*/ 2051739 h 2642287"/>
              <a:gd name="connsiteX11" fmla="*/ 3380437 w 5262530"/>
              <a:gd name="connsiteY11" fmla="*/ 2234620 h 2642287"/>
              <a:gd name="connsiteX12" fmla="*/ 3078288 w 5262530"/>
              <a:gd name="connsiteY12" fmla="*/ 2385694 h 2642287"/>
              <a:gd name="connsiteX13" fmla="*/ 2982872 w 5262530"/>
              <a:gd name="connsiteY13" fmla="*/ 2481110 h 2642287"/>
              <a:gd name="connsiteX14" fmla="*/ 2853994 w 5262530"/>
              <a:gd name="connsiteY14" fmla="*/ 2586627 h 2642287"/>
              <a:gd name="connsiteX15" fmla="*/ 922617 w 5262530"/>
              <a:gd name="connsiteY15" fmla="*/ 2642287 h 2642287"/>
              <a:gd name="connsiteX16" fmla="*/ 589529 w 5262530"/>
              <a:gd name="connsiteY16" fmla="*/ 2369792 h 2642287"/>
              <a:gd name="connsiteX17" fmla="*/ 17034 w 5262530"/>
              <a:gd name="connsiteY17" fmla="*/ 1789346 h 2642287"/>
              <a:gd name="connsiteX18" fmla="*/ 1400561 w 5262530"/>
              <a:gd name="connsiteY18" fmla="*/ 962410 h 2642287"/>
              <a:gd name="connsiteX19" fmla="*/ 1519832 w 5262530"/>
              <a:gd name="connsiteY19" fmla="*/ 588700 h 2642287"/>
              <a:gd name="connsiteX20" fmla="*/ 3069470 w 5262530"/>
              <a:gd name="connsiteY20" fmla="*/ 672878 h 2642287"/>
              <a:gd name="connsiteX0" fmla="*/ 3069470 w 5262530"/>
              <a:gd name="connsiteY0" fmla="*/ 672878 h 2642287"/>
              <a:gd name="connsiteX1" fmla="*/ 3086238 w 5262530"/>
              <a:gd name="connsiteY1" fmla="*/ 580748 h 2642287"/>
              <a:gd name="connsiteX2" fmla="*/ 3133946 w 5262530"/>
              <a:gd name="connsiteY2" fmla="*/ 8253 h 2642287"/>
              <a:gd name="connsiteX3" fmla="*/ 4810015 w 5262530"/>
              <a:gd name="connsiteY3" fmla="*/ 156043 h 2642287"/>
              <a:gd name="connsiteX4" fmla="*/ 5256944 w 5262530"/>
              <a:gd name="connsiteY4" fmla="*/ 262696 h 2642287"/>
              <a:gd name="connsiteX5" fmla="*/ 5105870 w 5262530"/>
              <a:gd name="connsiteY5" fmla="*/ 1177096 h 2642287"/>
              <a:gd name="connsiteX6" fmla="*/ 4899135 w 5262530"/>
              <a:gd name="connsiteY6" fmla="*/ 1447441 h 2642287"/>
              <a:gd name="connsiteX7" fmla="*/ 4748061 w 5262530"/>
              <a:gd name="connsiteY7" fmla="*/ 1542856 h 2642287"/>
              <a:gd name="connsiteX8" fmla="*/ 4541327 w 5262530"/>
              <a:gd name="connsiteY8" fmla="*/ 1709834 h 2642287"/>
              <a:gd name="connsiteX9" fmla="*/ 3770051 w 5262530"/>
              <a:gd name="connsiteY9" fmla="*/ 2051739 h 2642287"/>
              <a:gd name="connsiteX10" fmla="*/ 3380437 w 5262530"/>
              <a:gd name="connsiteY10" fmla="*/ 2234620 h 2642287"/>
              <a:gd name="connsiteX11" fmla="*/ 3078288 w 5262530"/>
              <a:gd name="connsiteY11" fmla="*/ 2385694 h 2642287"/>
              <a:gd name="connsiteX12" fmla="*/ 2982872 w 5262530"/>
              <a:gd name="connsiteY12" fmla="*/ 2481110 h 2642287"/>
              <a:gd name="connsiteX13" fmla="*/ 2853994 w 5262530"/>
              <a:gd name="connsiteY13" fmla="*/ 2586627 h 2642287"/>
              <a:gd name="connsiteX14" fmla="*/ 922617 w 5262530"/>
              <a:gd name="connsiteY14" fmla="*/ 2642287 h 2642287"/>
              <a:gd name="connsiteX15" fmla="*/ 589529 w 5262530"/>
              <a:gd name="connsiteY15" fmla="*/ 2369792 h 2642287"/>
              <a:gd name="connsiteX16" fmla="*/ 17034 w 5262530"/>
              <a:gd name="connsiteY16" fmla="*/ 1789346 h 2642287"/>
              <a:gd name="connsiteX17" fmla="*/ 1400561 w 5262530"/>
              <a:gd name="connsiteY17" fmla="*/ 962410 h 2642287"/>
              <a:gd name="connsiteX18" fmla="*/ 1519832 w 5262530"/>
              <a:gd name="connsiteY18" fmla="*/ 588700 h 2642287"/>
              <a:gd name="connsiteX19" fmla="*/ 3069470 w 5262530"/>
              <a:gd name="connsiteY19" fmla="*/ 672878 h 2642287"/>
              <a:gd name="connsiteX0" fmla="*/ 3069470 w 5262530"/>
              <a:gd name="connsiteY0" fmla="*/ 672878 h 2642287"/>
              <a:gd name="connsiteX1" fmla="*/ 3133946 w 5262530"/>
              <a:gd name="connsiteY1" fmla="*/ 8253 h 2642287"/>
              <a:gd name="connsiteX2" fmla="*/ 4810015 w 5262530"/>
              <a:gd name="connsiteY2" fmla="*/ 156043 h 2642287"/>
              <a:gd name="connsiteX3" fmla="*/ 5256944 w 5262530"/>
              <a:gd name="connsiteY3" fmla="*/ 262696 h 2642287"/>
              <a:gd name="connsiteX4" fmla="*/ 5105870 w 5262530"/>
              <a:gd name="connsiteY4" fmla="*/ 1177096 h 2642287"/>
              <a:gd name="connsiteX5" fmla="*/ 4899135 w 5262530"/>
              <a:gd name="connsiteY5" fmla="*/ 1447441 h 2642287"/>
              <a:gd name="connsiteX6" fmla="*/ 4748061 w 5262530"/>
              <a:gd name="connsiteY6" fmla="*/ 1542856 h 2642287"/>
              <a:gd name="connsiteX7" fmla="*/ 4541327 w 5262530"/>
              <a:gd name="connsiteY7" fmla="*/ 1709834 h 2642287"/>
              <a:gd name="connsiteX8" fmla="*/ 3770051 w 5262530"/>
              <a:gd name="connsiteY8" fmla="*/ 2051739 h 2642287"/>
              <a:gd name="connsiteX9" fmla="*/ 3380437 w 5262530"/>
              <a:gd name="connsiteY9" fmla="*/ 2234620 h 2642287"/>
              <a:gd name="connsiteX10" fmla="*/ 3078288 w 5262530"/>
              <a:gd name="connsiteY10" fmla="*/ 2385694 h 2642287"/>
              <a:gd name="connsiteX11" fmla="*/ 2982872 w 5262530"/>
              <a:gd name="connsiteY11" fmla="*/ 2481110 h 2642287"/>
              <a:gd name="connsiteX12" fmla="*/ 2853994 w 5262530"/>
              <a:gd name="connsiteY12" fmla="*/ 2586627 h 2642287"/>
              <a:gd name="connsiteX13" fmla="*/ 922617 w 5262530"/>
              <a:gd name="connsiteY13" fmla="*/ 2642287 h 2642287"/>
              <a:gd name="connsiteX14" fmla="*/ 589529 w 5262530"/>
              <a:gd name="connsiteY14" fmla="*/ 2369792 h 2642287"/>
              <a:gd name="connsiteX15" fmla="*/ 17034 w 5262530"/>
              <a:gd name="connsiteY15" fmla="*/ 1789346 h 2642287"/>
              <a:gd name="connsiteX16" fmla="*/ 1400561 w 5262530"/>
              <a:gd name="connsiteY16" fmla="*/ 962410 h 2642287"/>
              <a:gd name="connsiteX17" fmla="*/ 1519832 w 5262530"/>
              <a:gd name="connsiteY17" fmla="*/ 588700 h 2642287"/>
              <a:gd name="connsiteX18" fmla="*/ 3069470 w 5262530"/>
              <a:gd name="connsiteY18" fmla="*/ 672878 h 2642287"/>
              <a:gd name="connsiteX0" fmla="*/ 3069470 w 5262530"/>
              <a:gd name="connsiteY0" fmla="*/ 672878 h 2642287"/>
              <a:gd name="connsiteX1" fmla="*/ 3133946 w 5262530"/>
              <a:gd name="connsiteY1" fmla="*/ 8253 h 2642287"/>
              <a:gd name="connsiteX2" fmla="*/ 4810015 w 5262530"/>
              <a:gd name="connsiteY2" fmla="*/ 156043 h 2642287"/>
              <a:gd name="connsiteX3" fmla="*/ 5256944 w 5262530"/>
              <a:gd name="connsiteY3" fmla="*/ 262696 h 2642287"/>
              <a:gd name="connsiteX4" fmla="*/ 5105870 w 5262530"/>
              <a:gd name="connsiteY4" fmla="*/ 1177096 h 2642287"/>
              <a:gd name="connsiteX5" fmla="*/ 4899135 w 5262530"/>
              <a:gd name="connsiteY5" fmla="*/ 1447441 h 2642287"/>
              <a:gd name="connsiteX6" fmla="*/ 4748061 w 5262530"/>
              <a:gd name="connsiteY6" fmla="*/ 1542856 h 2642287"/>
              <a:gd name="connsiteX7" fmla="*/ 4541327 w 5262530"/>
              <a:gd name="connsiteY7" fmla="*/ 1709834 h 2642287"/>
              <a:gd name="connsiteX8" fmla="*/ 3770051 w 5262530"/>
              <a:gd name="connsiteY8" fmla="*/ 2051739 h 2642287"/>
              <a:gd name="connsiteX9" fmla="*/ 3380437 w 5262530"/>
              <a:gd name="connsiteY9" fmla="*/ 2234620 h 2642287"/>
              <a:gd name="connsiteX10" fmla="*/ 3078288 w 5262530"/>
              <a:gd name="connsiteY10" fmla="*/ 2385694 h 2642287"/>
              <a:gd name="connsiteX11" fmla="*/ 2982872 w 5262530"/>
              <a:gd name="connsiteY11" fmla="*/ 2481110 h 2642287"/>
              <a:gd name="connsiteX12" fmla="*/ 2853994 w 5262530"/>
              <a:gd name="connsiteY12" fmla="*/ 2586627 h 2642287"/>
              <a:gd name="connsiteX13" fmla="*/ 922617 w 5262530"/>
              <a:gd name="connsiteY13" fmla="*/ 2642287 h 2642287"/>
              <a:gd name="connsiteX14" fmla="*/ 589529 w 5262530"/>
              <a:gd name="connsiteY14" fmla="*/ 2369792 h 2642287"/>
              <a:gd name="connsiteX15" fmla="*/ 17034 w 5262530"/>
              <a:gd name="connsiteY15" fmla="*/ 1789346 h 2642287"/>
              <a:gd name="connsiteX16" fmla="*/ 1400561 w 5262530"/>
              <a:gd name="connsiteY16" fmla="*/ 962410 h 2642287"/>
              <a:gd name="connsiteX17" fmla="*/ 1519832 w 5262530"/>
              <a:gd name="connsiteY17" fmla="*/ 588700 h 2642287"/>
              <a:gd name="connsiteX18" fmla="*/ 3069470 w 5262530"/>
              <a:gd name="connsiteY18" fmla="*/ 672878 h 2642287"/>
              <a:gd name="connsiteX0" fmla="*/ 3069470 w 5262530"/>
              <a:gd name="connsiteY0" fmla="*/ 672878 h 2642287"/>
              <a:gd name="connsiteX1" fmla="*/ 3133946 w 5262530"/>
              <a:gd name="connsiteY1" fmla="*/ 8253 h 2642287"/>
              <a:gd name="connsiteX2" fmla="*/ 4810015 w 5262530"/>
              <a:gd name="connsiteY2" fmla="*/ 156043 h 2642287"/>
              <a:gd name="connsiteX3" fmla="*/ 5256944 w 5262530"/>
              <a:gd name="connsiteY3" fmla="*/ 262696 h 2642287"/>
              <a:gd name="connsiteX4" fmla="*/ 5105870 w 5262530"/>
              <a:gd name="connsiteY4" fmla="*/ 1177096 h 2642287"/>
              <a:gd name="connsiteX5" fmla="*/ 4899135 w 5262530"/>
              <a:gd name="connsiteY5" fmla="*/ 1447441 h 2642287"/>
              <a:gd name="connsiteX6" fmla="*/ 4748061 w 5262530"/>
              <a:gd name="connsiteY6" fmla="*/ 1542856 h 2642287"/>
              <a:gd name="connsiteX7" fmla="*/ 4541327 w 5262530"/>
              <a:gd name="connsiteY7" fmla="*/ 1709834 h 2642287"/>
              <a:gd name="connsiteX8" fmla="*/ 3770051 w 5262530"/>
              <a:gd name="connsiteY8" fmla="*/ 2051739 h 2642287"/>
              <a:gd name="connsiteX9" fmla="*/ 3380437 w 5262530"/>
              <a:gd name="connsiteY9" fmla="*/ 2234620 h 2642287"/>
              <a:gd name="connsiteX10" fmla="*/ 3078288 w 5262530"/>
              <a:gd name="connsiteY10" fmla="*/ 2385694 h 2642287"/>
              <a:gd name="connsiteX11" fmla="*/ 2982872 w 5262530"/>
              <a:gd name="connsiteY11" fmla="*/ 2481110 h 2642287"/>
              <a:gd name="connsiteX12" fmla="*/ 2853994 w 5262530"/>
              <a:gd name="connsiteY12" fmla="*/ 2586627 h 2642287"/>
              <a:gd name="connsiteX13" fmla="*/ 922617 w 5262530"/>
              <a:gd name="connsiteY13" fmla="*/ 2642287 h 2642287"/>
              <a:gd name="connsiteX14" fmla="*/ 589529 w 5262530"/>
              <a:gd name="connsiteY14" fmla="*/ 2369792 h 2642287"/>
              <a:gd name="connsiteX15" fmla="*/ 17034 w 5262530"/>
              <a:gd name="connsiteY15" fmla="*/ 1789346 h 2642287"/>
              <a:gd name="connsiteX16" fmla="*/ 1400561 w 5262530"/>
              <a:gd name="connsiteY16" fmla="*/ 962410 h 2642287"/>
              <a:gd name="connsiteX17" fmla="*/ 1519832 w 5262530"/>
              <a:gd name="connsiteY17" fmla="*/ 588700 h 2642287"/>
              <a:gd name="connsiteX18" fmla="*/ 3069470 w 5262530"/>
              <a:gd name="connsiteY18" fmla="*/ 672878 h 2642287"/>
              <a:gd name="connsiteX0" fmla="*/ 3069470 w 5262530"/>
              <a:gd name="connsiteY0" fmla="*/ 672878 h 2642287"/>
              <a:gd name="connsiteX1" fmla="*/ 3133946 w 5262530"/>
              <a:gd name="connsiteY1" fmla="*/ 8253 h 2642287"/>
              <a:gd name="connsiteX2" fmla="*/ 4810015 w 5262530"/>
              <a:gd name="connsiteY2" fmla="*/ 156043 h 2642287"/>
              <a:gd name="connsiteX3" fmla="*/ 5256944 w 5262530"/>
              <a:gd name="connsiteY3" fmla="*/ 262696 h 2642287"/>
              <a:gd name="connsiteX4" fmla="*/ 5105870 w 5262530"/>
              <a:gd name="connsiteY4" fmla="*/ 1177096 h 2642287"/>
              <a:gd name="connsiteX5" fmla="*/ 4899135 w 5262530"/>
              <a:gd name="connsiteY5" fmla="*/ 1447441 h 2642287"/>
              <a:gd name="connsiteX6" fmla="*/ 4748061 w 5262530"/>
              <a:gd name="connsiteY6" fmla="*/ 1542856 h 2642287"/>
              <a:gd name="connsiteX7" fmla="*/ 4541327 w 5262530"/>
              <a:gd name="connsiteY7" fmla="*/ 1709834 h 2642287"/>
              <a:gd name="connsiteX8" fmla="*/ 3770051 w 5262530"/>
              <a:gd name="connsiteY8" fmla="*/ 2051739 h 2642287"/>
              <a:gd name="connsiteX9" fmla="*/ 3380437 w 5262530"/>
              <a:gd name="connsiteY9" fmla="*/ 2234620 h 2642287"/>
              <a:gd name="connsiteX10" fmla="*/ 3078288 w 5262530"/>
              <a:gd name="connsiteY10" fmla="*/ 2385694 h 2642287"/>
              <a:gd name="connsiteX11" fmla="*/ 2982872 w 5262530"/>
              <a:gd name="connsiteY11" fmla="*/ 2481110 h 2642287"/>
              <a:gd name="connsiteX12" fmla="*/ 2853994 w 5262530"/>
              <a:gd name="connsiteY12" fmla="*/ 2586627 h 2642287"/>
              <a:gd name="connsiteX13" fmla="*/ 922617 w 5262530"/>
              <a:gd name="connsiteY13" fmla="*/ 2642287 h 2642287"/>
              <a:gd name="connsiteX14" fmla="*/ 589529 w 5262530"/>
              <a:gd name="connsiteY14" fmla="*/ 2369792 h 2642287"/>
              <a:gd name="connsiteX15" fmla="*/ 17034 w 5262530"/>
              <a:gd name="connsiteY15" fmla="*/ 1789346 h 2642287"/>
              <a:gd name="connsiteX16" fmla="*/ 1400561 w 5262530"/>
              <a:gd name="connsiteY16" fmla="*/ 962410 h 2642287"/>
              <a:gd name="connsiteX17" fmla="*/ 1519832 w 5262530"/>
              <a:gd name="connsiteY17" fmla="*/ 588700 h 2642287"/>
              <a:gd name="connsiteX18" fmla="*/ 3069470 w 5262530"/>
              <a:gd name="connsiteY18" fmla="*/ 672878 h 2642287"/>
              <a:gd name="connsiteX0" fmla="*/ 3069470 w 5262530"/>
              <a:gd name="connsiteY0" fmla="*/ 672878 h 2642287"/>
              <a:gd name="connsiteX1" fmla="*/ 3133946 w 5262530"/>
              <a:gd name="connsiteY1" fmla="*/ 8253 h 2642287"/>
              <a:gd name="connsiteX2" fmla="*/ 4810015 w 5262530"/>
              <a:gd name="connsiteY2" fmla="*/ 156043 h 2642287"/>
              <a:gd name="connsiteX3" fmla="*/ 5256944 w 5262530"/>
              <a:gd name="connsiteY3" fmla="*/ 262696 h 2642287"/>
              <a:gd name="connsiteX4" fmla="*/ 5105870 w 5262530"/>
              <a:gd name="connsiteY4" fmla="*/ 1177096 h 2642287"/>
              <a:gd name="connsiteX5" fmla="*/ 4899135 w 5262530"/>
              <a:gd name="connsiteY5" fmla="*/ 1447441 h 2642287"/>
              <a:gd name="connsiteX6" fmla="*/ 4748061 w 5262530"/>
              <a:gd name="connsiteY6" fmla="*/ 1542856 h 2642287"/>
              <a:gd name="connsiteX7" fmla="*/ 4541327 w 5262530"/>
              <a:gd name="connsiteY7" fmla="*/ 1709834 h 2642287"/>
              <a:gd name="connsiteX8" fmla="*/ 3770051 w 5262530"/>
              <a:gd name="connsiteY8" fmla="*/ 2051739 h 2642287"/>
              <a:gd name="connsiteX9" fmla="*/ 3380437 w 5262530"/>
              <a:gd name="connsiteY9" fmla="*/ 2234620 h 2642287"/>
              <a:gd name="connsiteX10" fmla="*/ 3078288 w 5262530"/>
              <a:gd name="connsiteY10" fmla="*/ 2385694 h 2642287"/>
              <a:gd name="connsiteX11" fmla="*/ 2982872 w 5262530"/>
              <a:gd name="connsiteY11" fmla="*/ 2481110 h 2642287"/>
              <a:gd name="connsiteX12" fmla="*/ 2853994 w 5262530"/>
              <a:gd name="connsiteY12" fmla="*/ 2586627 h 2642287"/>
              <a:gd name="connsiteX13" fmla="*/ 922617 w 5262530"/>
              <a:gd name="connsiteY13" fmla="*/ 2642287 h 2642287"/>
              <a:gd name="connsiteX14" fmla="*/ 589529 w 5262530"/>
              <a:gd name="connsiteY14" fmla="*/ 2369792 h 2642287"/>
              <a:gd name="connsiteX15" fmla="*/ 17034 w 5262530"/>
              <a:gd name="connsiteY15" fmla="*/ 1789346 h 2642287"/>
              <a:gd name="connsiteX16" fmla="*/ 1400561 w 5262530"/>
              <a:gd name="connsiteY16" fmla="*/ 962410 h 2642287"/>
              <a:gd name="connsiteX17" fmla="*/ 1519832 w 5262530"/>
              <a:gd name="connsiteY17" fmla="*/ 588700 h 2642287"/>
              <a:gd name="connsiteX18" fmla="*/ 3069470 w 5262530"/>
              <a:gd name="connsiteY18" fmla="*/ 672878 h 2642287"/>
              <a:gd name="connsiteX0" fmla="*/ 3069470 w 5262530"/>
              <a:gd name="connsiteY0" fmla="*/ 672878 h 2642287"/>
              <a:gd name="connsiteX1" fmla="*/ 3022628 w 5262530"/>
              <a:gd name="connsiteY1" fmla="*/ 564846 h 2642287"/>
              <a:gd name="connsiteX2" fmla="*/ 3133946 w 5262530"/>
              <a:gd name="connsiteY2" fmla="*/ 8253 h 2642287"/>
              <a:gd name="connsiteX3" fmla="*/ 4810015 w 5262530"/>
              <a:gd name="connsiteY3" fmla="*/ 156043 h 2642287"/>
              <a:gd name="connsiteX4" fmla="*/ 5256944 w 5262530"/>
              <a:gd name="connsiteY4" fmla="*/ 262696 h 2642287"/>
              <a:gd name="connsiteX5" fmla="*/ 5105870 w 5262530"/>
              <a:gd name="connsiteY5" fmla="*/ 1177096 h 2642287"/>
              <a:gd name="connsiteX6" fmla="*/ 4899135 w 5262530"/>
              <a:gd name="connsiteY6" fmla="*/ 1447441 h 2642287"/>
              <a:gd name="connsiteX7" fmla="*/ 4748061 w 5262530"/>
              <a:gd name="connsiteY7" fmla="*/ 1542856 h 2642287"/>
              <a:gd name="connsiteX8" fmla="*/ 4541327 w 5262530"/>
              <a:gd name="connsiteY8" fmla="*/ 1709834 h 2642287"/>
              <a:gd name="connsiteX9" fmla="*/ 3770051 w 5262530"/>
              <a:gd name="connsiteY9" fmla="*/ 2051739 h 2642287"/>
              <a:gd name="connsiteX10" fmla="*/ 3380437 w 5262530"/>
              <a:gd name="connsiteY10" fmla="*/ 2234620 h 2642287"/>
              <a:gd name="connsiteX11" fmla="*/ 3078288 w 5262530"/>
              <a:gd name="connsiteY11" fmla="*/ 2385694 h 2642287"/>
              <a:gd name="connsiteX12" fmla="*/ 2982872 w 5262530"/>
              <a:gd name="connsiteY12" fmla="*/ 2481110 h 2642287"/>
              <a:gd name="connsiteX13" fmla="*/ 2853994 w 5262530"/>
              <a:gd name="connsiteY13" fmla="*/ 2586627 h 2642287"/>
              <a:gd name="connsiteX14" fmla="*/ 922617 w 5262530"/>
              <a:gd name="connsiteY14" fmla="*/ 2642287 h 2642287"/>
              <a:gd name="connsiteX15" fmla="*/ 589529 w 5262530"/>
              <a:gd name="connsiteY15" fmla="*/ 2369792 h 2642287"/>
              <a:gd name="connsiteX16" fmla="*/ 17034 w 5262530"/>
              <a:gd name="connsiteY16" fmla="*/ 1789346 h 2642287"/>
              <a:gd name="connsiteX17" fmla="*/ 1400561 w 5262530"/>
              <a:gd name="connsiteY17" fmla="*/ 962410 h 2642287"/>
              <a:gd name="connsiteX18" fmla="*/ 1519832 w 5262530"/>
              <a:gd name="connsiteY18" fmla="*/ 588700 h 2642287"/>
              <a:gd name="connsiteX19" fmla="*/ 3069470 w 5262530"/>
              <a:gd name="connsiteY19" fmla="*/ 672878 h 2642287"/>
              <a:gd name="connsiteX0" fmla="*/ 3069470 w 5262530"/>
              <a:gd name="connsiteY0" fmla="*/ 672878 h 2642287"/>
              <a:gd name="connsiteX1" fmla="*/ 3022628 w 5262530"/>
              <a:gd name="connsiteY1" fmla="*/ 564846 h 2642287"/>
              <a:gd name="connsiteX2" fmla="*/ 3070336 w 5262530"/>
              <a:gd name="connsiteY2" fmla="*/ 254745 h 2642287"/>
              <a:gd name="connsiteX3" fmla="*/ 3133946 w 5262530"/>
              <a:gd name="connsiteY3" fmla="*/ 8253 h 2642287"/>
              <a:gd name="connsiteX4" fmla="*/ 4810015 w 5262530"/>
              <a:gd name="connsiteY4" fmla="*/ 156043 h 2642287"/>
              <a:gd name="connsiteX5" fmla="*/ 5256944 w 5262530"/>
              <a:gd name="connsiteY5" fmla="*/ 262696 h 2642287"/>
              <a:gd name="connsiteX6" fmla="*/ 5105870 w 5262530"/>
              <a:gd name="connsiteY6" fmla="*/ 1177096 h 2642287"/>
              <a:gd name="connsiteX7" fmla="*/ 4899135 w 5262530"/>
              <a:gd name="connsiteY7" fmla="*/ 1447441 h 2642287"/>
              <a:gd name="connsiteX8" fmla="*/ 4748061 w 5262530"/>
              <a:gd name="connsiteY8" fmla="*/ 1542856 h 2642287"/>
              <a:gd name="connsiteX9" fmla="*/ 4541327 w 5262530"/>
              <a:gd name="connsiteY9" fmla="*/ 1709834 h 2642287"/>
              <a:gd name="connsiteX10" fmla="*/ 3770051 w 5262530"/>
              <a:gd name="connsiteY10" fmla="*/ 2051739 h 2642287"/>
              <a:gd name="connsiteX11" fmla="*/ 3380437 w 5262530"/>
              <a:gd name="connsiteY11" fmla="*/ 2234620 h 2642287"/>
              <a:gd name="connsiteX12" fmla="*/ 3078288 w 5262530"/>
              <a:gd name="connsiteY12" fmla="*/ 2385694 h 2642287"/>
              <a:gd name="connsiteX13" fmla="*/ 2982872 w 5262530"/>
              <a:gd name="connsiteY13" fmla="*/ 2481110 h 2642287"/>
              <a:gd name="connsiteX14" fmla="*/ 2853994 w 5262530"/>
              <a:gd name="connsiteY14" fmla="*/ 2586627 h 2642287"/>
              <a:gd name="connsiteX15" fmla="*/ 922617 w 5262530"/>
              <a:gd name="connsiteY15" fmla="*/ 2642287 h 2642287"/>
              <a:gd name="connsiteX16" fmla="*/ 589529 w 5262530"/>
              <a:gd name="connsiteY16" fmla="*/ 2369792 h 2642287"/>
              <a:gd name="connsiteX17" fmla="*/ 17034 w 5262530"/>
              <a:gd name="connsiteY17" fmla="*/ 1789346 h 2642287"/>
              <a:gd name="connsiteX18" fmla="*/ 1400561 w 5262530"/>
              <a:gd name="connsiteY18" fmla="*/ 962410 h 2642287"/>
              <a:gd name="connsiteX19" fmla="*/ 1519832 w 5262530"/>
              <a:gd name="connsiteY19" fmla="*/ 588700 h 2642287"/>
              <a:gd name="connsiteX20" fmla="*/ 3069470 w 5262530"/>
              <a:gd name="connsiteY20" fmla="*/ 672878 h 2642287"/>
              <a:gd name="connsiteX0" fmla="*/ 3069470 w 5262530"/>
              <a:gd name="connsiteY0" fmla="*/ 672878 h 2642287"/>
              <a:gd name="connsiteX1" fmla="*/ 3022628 w 5262530"/>
              <a:gd name="connsiteY1" fmla="*/ 564846 h 2642287"/>
              <a:gd name="connsiteX2" fmla="*/ 3070336 w 5262530"/>
              <a:gd name="connsiteY2" fmla="*/ 254745 h 2642287"/>
              <a:gd name="connsiteX3" fmla="*/ 3118044 w 5262530"/>
              <a:gd name="connsiteY3" fmla="*/ 119573 h 2642287"/>
              <a:gd name="connsiteX4" fmla="*/ 3133946 w 5262530"/>
              <a:gd name="connsiteY4" fmla="*/ 8253 h 2642287"/>
              <a:gd name="connsiteX5" fmla="*/ 4810015 w 5262530"/>
              <a:gd name="connsiteY5" fmla="*/ 156043 h 2642287"/>
              <a:gd name="connsiteX6" fmla="*/ 5256944 w 5262530"/>
              <a:gd name="connsiteY6" fmla="*/ 262696 h 2642287"/>
              <a:gd name="connsiteX7" fmla="*/ 5105870 w 5262530"/>
              <a:gd name="connsiteY7" fmla="*/ 1177096 h 2642287"/>
              <a:gd name="connsiteX8" fmla="*/ 4899135 w 5262530"/>
              <a:gd name="connsiteY8" fmla="*/ 1447441 h 2642287"/>
              <a:gd name="connsiteX9" fmla="*/ 4748061 w 5262530"/>
              <a:gd name="connsiteY9" fmla="*/ 1542856 h 2642287"/>
              <a:gd name="connsiteX10" fmla="*/ 4541327 w 5262530"/>
              <a:gd name="connsiteY10" fmla="*/ 1709834 h 2642287"/>
              <a:gd name="connsiteX11" fmla="*/ 3770051 w 5262530"/>
              <a:gd name="connsiteY11" fmla="*/ 2051739 h 2642287"/>
              <a:gd name="connsiteX12" fmla="*/ 3380437 w 5262530"/>
              <a:gd name="connsiteY12" fmla="*/ 2234620 h 2642287"/>
              <a:gd name="connsiteX13" fmla="*/ 3078288 w 5262530"/>
              <a:gd name="connsiteY13" fmla="*/ 2385694 h 2642287"/>
              <a:gd name="connsiteX14" fmla="*/ 2982872 w 5262530"/>
              <a:gd name="connsiteY14" fmla="*/ 2481110 h 2642287"/>
              <a:gd name="connsiteX15" fmla="*/ 2853994 w 5262530"/>
              <a:gd name="connsiteY15" fmla="*/ 2586627 h 2642287"/>
              <a:gd name="connsiteX16" fmla="*/ 922617 w 5262530"/>
              <a:gd name="connsiteY16" fmla="*/ 2642287 h 2642287"/>
              <a:gd name="connsiteX17" fmla="*/ 589529 w 5262530"/>
              <a:gd name="connsiteY17" fmla="*/ 2369792 h 2642287"/>
              <a:gd name="connsiteX18" fmla="*/ 17034 w 5262530"/>
              <a:gd name="connsiteY18" fmla="*/ 1789346 h 2642287"/>
              <a:gd name="connsiteX19" fmla="*/ 1400561 w 5262530"/>
              <a:gd name="connsiteY19" fmla="*/ 962410 h 2642287"/>
              <a:gd name="connsiteX20" fmla="*/ 1519832 w 5262530"/>
              <a:gd name="connsiteY20" fmla="*/ 588700 h 2642287"/>
              <a:gd name="connsiteX21" fmla="*/ 3069470 w 5262530"/>
              <a:gd name="connsiteY21" fmla="*/ 672878 h 2642287"/>
              <a:gd name="connsiteX0" fmla="*/ 3069470 w 5262530"/>
              <a:gd name="connsiteY0" fmla="*/ 672878 h 2642287"/>
              <a:gd name="connsiteX1" fmla="*/ 3022628 w 5262530"/>
              <a:gd name="connsiteY1" fmla="*/ 564846 h 2642287"/>
              <a:gd name="connsiteX2" fmla="*/ 3070336 w 5262530"/>
              <a:gd name="connsiteY2" fmla="*/ 254745 h 2642287"/>
              <a:gd name="connsiteX3" fmla="*/ 3118044 w 5262530"/>
              <a:gd name="connsiteY3" fmla="*/ 119573 h 2642287"/>
              <a:gd name="connsiteX4" fmla="*/ 3133946 w 5262530"/>
              <a:gd name="connsiteY4" fmla="*/ 8253 h 2642287"/>
              <a:gd name="connsiteX5" fmla="*/ 4810015 w 5262530"/>
              <a:gd name="connsiteY5" fmla="*/ 156043 h 2642287"/>
              <a:gd name="connsiteX6" fmla="*/ 5256944 w 5262530"/>
              <a:gd name="connsiteY6" fmla="*/ 262696 h 2642287"/>
              <a:gd name="connsiteX7" fmla="*/ 5105870 w 5262530"/>
              <a:gd name="connsiteY7" fmla="*/ 1177096 h 2642287"/>
              <a:gd name="connsiteX8" fmla="*/ 4986601 w 5262530"/>
              <a:gd name="connsiteY8" fmla="*/ 1280463 h 2642287"/>
              <a:gd name="connsiteX9" fmla="*/ 4899135 w 5262530"/>
              <a:gd name="connsiteY9" fmla="*/ 1447441 h 2642287"/>
              <a:gd name="connsiteX10" fmla="*/ 4748061 w 5262530"/>
              <a:gd name="connsiteY10" fmla="*/ 1542856 h 2642287"/>
              <a:gd name="connsiteX11" fmla="*/ 4541327 w 5262530"/>
              <a:gd name="connsiteY11" fmla="*/ 1709834 h 2642287"/>
              <a:gd name="connsiteX12" fmla="*/ 3770051 w 5262530"/>
              <a:gd name="connsiteY12" fmla="*/ 2051739 h 2642287"/>
              <a:gd name="connsiteX13" fmla="*/ 3380437 w 5262530"/>
              <a:gd name="connsiteY13" fmla="*/ 2234620 h 2642287"/>
              <a:gd name="connsiteX14" fmla="*/ 3078288 w 5262530"/>
              <a:gd name="connsiteY14" fmla="*/ 2385694 h 2642287"/>
              <a:gd name="connsiteX15" fmla="*/ 2982872 w 5262530"/>
              <a:gd name="connsiteY15" fmla="*/ 2481110 h 2642287"/>
              <a:gd name="connsiteX16" fmla="*/ 2853994 w 5262530"/>
              <a:gd name="connsiteY16" fmla="*/ 2586627 h 2642287"/>
              <a:gd name="connsiteX17" fmla="*/ 922617 w 5262530"/>
              <a:gd name="connsiteY17" fmla="*/ 2642287 h 2642287"/>
              <a:gd name="connsiteX18" fmla="*/ 589529 w 5262530"/>
              <a:gd name="connsiteY18" fmla="*/ 2369792 h 2642287"/>
              <a:gd name="connsiteX19" fmla="*/ 17034 w 5262530"/>
              <a:gd name="connsiteY19" fmla="*/ 1789346 h 2642287"/>
              <a:gd name="connsiteX20" fmla="*/ 1400561 w 5262530"/>
              <a:gd name="connsiteY20" fmla="*/ 962410 h 2642287"/>
              <a:gd name="connsiteX21" fmla="*/ 1519832 w 5262530"/>
              <a:gd name="connsiteY21" fmla="*/ 588700 h 2642287"/>
              <a:gd name="connsiteX22" fmla="*/ 3069470 w 5262530"/>
              <a:gd name="connsiteY22" fmla="*/ 672878 h 2642287"/>
              <a:gd name="connsiteX0" fmla="*/ 3069470 w 5262530"/>
              <a:gd name="connsiteY0" fmla="*/ 672878 h 2642287"/>
              <a:gd name="connsiteX1" fmla="*/ 3022628 w 5262530"/>
              <a:gd name="connsiteY1" fmla="*/ 564846 h 2642287"/>
              <a:gd name="connsiteX2" fmla="*/ 3070336 w 5262530"/>
              <a:gd name="connsiteY2" fmla="*/ 254745 h 2642287"/>
              <a:gd name="connsiteX3" fmla="*/ 3118044 w 5262530"/>
              <a:gd name="connsiteY3" fmla="*/ 119573 h 2642287"/>
              <a:gd name="connsiteX4" fmla="*/ 3133946 w 5262530"/>
              <a:gd name="connsiteY4" fmla="*/ 8253 h 2642287"/>
              <a:gd name="connsiteX5" fmla="*/ 4810015 w 5262530"/>
              <a:gd name="connsiteY5" fmla="*/ 156043 h 2642287"/>
              <a:gd name="connsiteX6" fmla="*/ 5256944 w 5262530"/>
              <a:gd name="connsiteY6" fmla="*/ 262696 h 2642287"/>
              <a:gd name="connsiteX7" fmla="*/ 5105870 w 5262530"/>
              <a:gd name="connsiteY7" fmla="*/ 1177096 h 2642287"/>
              <a:gd name="connsiteX8" fmla="*/ 4986601 w 5262530"/>
              <a:gd name="connsiteY8" fmla="*/ 1280463 h 2642287"/>
              <a:gd name="connsiteX9" fmla="*/ 4899135 w 5262530"/>
              <a:gd name="connsiteY9" fmla="*/ 1447441 h 2642287"/>
              <a:gd name="connsiteX10" fmla="*/ 4748061 w 5262530"/>
              <a:gd name="connsiteY10" fmla="*/ 1542856 h 2642287"/>
              <a:gd name="connsiteX11" fmla="*/ 4541327 w 5262530"/>
              <a:gd name="connsiteY11" fmla="*/ 1709834 h 2642287"/>
              <a:gd name="connsiteX12" fmla="*/ 3770051 w 5262530"/>
              <a:gd name="connsiteY12" fmla="*/ 2051739 h 2642287"/>
              <a:gd name="connsiteX13" fmla="*/ 3380437 w 5262530"/>
              <a:gd name="connsiteY13" fmla="*/ 2234620 h 2642287"/>
              <a:gd name="connsiteX14" fmla="*/ 3078288 w 5262530"/>
              <a:gd name="connsiteY14" fmla="*/ 2385694 h 2642287"/>
              <a:gd name="connsiteX15" fmla="*/ 2982872 w 5262530"/>
              <a:gd name="connsiteY15" fmla="*/ 2481110 h 2642287"/>
              <a:gd name="connsiteX16" fmla="*/ 2869897 w 5262530"/>
              <a:gd name="connsiteY16" fmla="*/ 2610481 h 2642287"/>
              <a:gd name="connsiteX17" fmla="*/ 922617 w 5262530"/>
              <a:gd name="connsiteY17" fmla="*/ 2642287 h 2642287"/>
              <a:gd name="connsiteX18" fmla="*/ 589529 w 5262530"/>
              <a:gd name="connsiteY18" fmla="*/ 2369792 h 2642287"/>
              <a:gd name="connsiteX19" fmla="*/ 17034 w 5262530"/>
              <a:gd name="connsiteY19" fmla="*/ 1789346 h 2642287"/>
              <a:gd name="connsiteX20" fmla="*/ 1400561 w 5262530"/>
              <a:gd name="connsiteY20" fmla="*/ 962410 h 2642287"/>
              <a:gd name="connsiteX21" fmla="*/ 1519832 w 5262530"/>
              <a:gd name="connsiteY21" fmla="*/ 588700 h 2642287"/>
              <a:gd name="connsiteX22" fmla="*/ 3069470 w 5262530"/>
              <a:gd name="connsiteY22" fmla="*/ 672878 h 2642287"/>
              <a:gd name="connsiteX0" fmla="*/ 3069470 w 5262530"/>
              <a:gd name="connsiteY0" fmla="*/ 672878 h 2642287"/>
              <a:gd name="connsiteX1" fmla="*/ 3022628 w 5262530"/>
              <a:gd name="connsiteY1" fmla="*/ 564846 h 2642287"/>
              <a:gd name="connsiteX2" fmla="*/ 3070336 w 5262530"/>
              <a:gd name="connsiteY2" fmla="*/ 254745 h 2642287"/>
              <a:gd name="connsiteX3" fmla="*/ 3118044 w 5262530"/>
              <a:gd name="connsiteY3" fmla="*/ 119573 h 2642287"/>
              <a:gd name="connsiteX4" fmla="*/ 3133946 w 5262530"/>
              <a:gd name="connsiteY4" fmla="*/ 8253 h 2642287"/>
              <a:gd name="connsiteX5" fmla="*/ 4810015 w 5262530"/>
              <a:gd name="connsiteY5" fmla="*/ 156043 h 2642287"/>
              <a:gd name="connsiteX6" fmla="*/ 5256944 w 5262530"/>
              <a:gd name="connsiteY6" fmla="*/ 262696 h 2642287"/>
              <a:gd name="connsiteX7" fmla="*/ 5105870 w 5262530"/>
              <a:gd name="connsiteY7" fmla="*/ 1177096 h 2642287"/>
              <a:gd name="connsiteX8" fmla="*/ 4986601 w 5262530"/>
              <a:gd name="connsiteY8" fmla="*/ 1280463 h 2642287"/>
              <a:gd name="connsiteX9" fmla="*/ 4899135 w 5262530"/>
              <a:gd name="connsiteY9" fmla="*/ 1447441 h 2642287"/>
              <a:gd name="connsiteX10" fmla="*/ 4748061 w 5262530"/>
              <a:gd name="connsiteY10" fmla="*/ 1542856 h 2642287"/>
              <a:gd name="connsiteX11" fmla="*/ 4541327 w 5262530"/>
              <a:gd name="connsiteY11" fmla="*/ 1709834 h 2642287"/>
              <a:gd name="connsiteX12" fmla="*/ 3770051 w 5262530"/>
              <a:gd name="connsiteY12" fmla="*/ 2051739 h 2642287"/>
              <a:gd name="connsiteX13" fmla="*/ 3380437 w 5262530"/>
              <a:gd name="connsiteY13" fmla="*/ 2234620 h 2642287"/>
              <a:gd name="connsiteX14" fmla="*/ 3078288 w 5262530"/>
              <a:gd name="connsiteY14" fmla="*/ 2385694 h 2642287"/>
              <a:gd name="connsiteX15" fmla="*/ 2982872 w 5262530"/>
              <a:gd name="connsiteY15" fmla="*/ 2481110 h 2642287"/>
              <a:gd name="connsiteX16" fmla="*/ 2869897 w 5262530"/>
              <a:gd name="connsiteY16" fmla="*/ 2610481 h 2642287"/>
              <a:gd name="connsiteX17" fmla="*/ 922617 w 5262530"/>
              <a:gd name="connsiteY17" fmla="*/ 2642287 h 2642287"/>
              <a:gd name="connsiteX18" fmla="*/ 589529 w 5262530"/>
              <a:gd name="connsiteY18" fmla="*/ 2369792 h 2642287"/>
              <a:gd name="connsiteX19" fmla="*/ 17034 w 5262530"/>
              <a:gd name="connsiteY19" fmla="*/ 1789346 h 2642287"/>
              <a:gd name="connsiteX20" fmla="*/ 1400561 w 5262530"/>
              <a:gd name="connsiteY20" fmla="*/ 962410 h 2642287"/>
              <a:gd name="connsiteX21" fmla="*/ 1519832 w 5262530"/>
              <a:gd name="connsiteY21" fmla="*/ 588700 h 2642287"/>
              <a:gd name="connsiteX22" fmla="*/ 3069470 w 5262530"/>
              <a:gd name="connsiteY22" fmla="*/ 672878 h 2642287"/>
              <a:gd name="connsiteX0" fmla="*/ 3069470 w 5262530"/>
              <a:gd name="connsiteY0" fmla="*/ 672878 h 2642287"/>
              <a:gd name="connsiteX1" fmla="*/ 3022628 w 5262530"/>
              <a:gd name="connsiteY1" fmla="*/ 564846 h 2642287"/>
              <a:gd name="connsiteX2" fmla="*/ 3070336 w 5262530"/>
              <a:gd name="connsiteY2" fmla="*/ 254745 h 2642287"/>
              <a:gd name="connsiteX3" fmla="*/ 3118044 w 5262530"/>
              <a:gd name="connsiteY3" fmla="*/ 119573 h 2642287"/>
              <a:gd name="connsiteX4" fmla="*/ 3133946 w 5262530"/>
              <a:gd name="connsiteY4" fmla="*/ 8253 h 2642287"/>
              <a:gd name="connsiteX5" fmla="*/ 4810015 w 5262530"/>
              <a:gd name="connsiteY5" fmla="*/ 156043 h 2642287"/>
              <a:gd name="connsiteX6" fmla="*/ 5256944 w 5262530"/>
              <a:gd name="connsiteY6" fmla="*/ 262696 h 2642287"/>
              <a:gd name="connsiteX7" fmla="*/ 5105870 w 5262530"/>
              <a:gd name="connsiteY7" fmla="*/ 1177096 h 2642287"/>
              <a:gd name="connsiteX8" fmla="*/ 4986601 w 5262530"/>
              <a:gd name="connsiteY8" fmla="*/ 1280463 h 2642287"/>
              <a:gd name="connsiteX9" fmla="*/ 4899135 w 5262530"/>
              <a:gd name="connsiteY9" fmla="*/ 1447441 h 2642287"/>
              <a:gd name="connsiteX10" fmla="*/ 4748061 w 5262530"/>
              <a:gd name="connsiteY10" fmla="*/ 1542856 h 2642287"/>
              <a:gd name="connsiteX11" fmla="*/ 4541327 w 5262530"/>
              <a:gd name="connsiteY11" fmla="*/ 1709834 h 2642287"/>
              <a:gd name="connsiteX12" fmla="*/ 3770051 w 5262530"/>
              <a:gd name="connsiteY12" fmla="*/ 2051739 h 2642287"/>
              <a:gd name="connsiteX13" fmla="*/ 3380437 w 5262530"/>
              <a:gd name="connsiteY13" fmla="*/ 2234620 h 2642287"/>
              <a:gd name="connsiteX14" fmla="*/ 3078288 w 5262530"/>
              <a:gd name="connsiteY14" fmla="*/ 2385694 h 2642287"/>
              <a:gd name="connsiteX15" fmla="*/ 2982872 w 5262530"/>
              <a:gd name="connsiteY15" fmla="*/ 2481110 h 2642287"/>
              <a:gd name="connsiteX16" fmla="*/ 2869897 w 5262530"/>
              <a:gd name="connsiteY16" fmla="*/ 2610481 h 2642287"/>
              <a:gd name="connsiteX17" fmla="*/ 922617 w 5262530"/>
              <a:gd name="connsiteY17" fmla="*/ 2642287 h 2642287"/>
              <a:gd name="connsiteX18" fmla="*/ 589529 w 5262530"/>
              <a:gd name="connsiteY18" fmla="*/ 2369792 h 2642287"/>
              <a:gd name="connsiteX19" fmla="*/ 17034 w 5262530"/>
              <a:gd name="connsiteY19" fmla="*/ 1789346 h 2642287"/>
              <a:gd name="connsiteX20" fmla="*/ 1400561 w 5262530"/>
              <a:gd name="connsiteY20" fmla="*/ 962410 h 2642287"/>
              <a:gd name="connsiteX21" fmla="*/ 1519832 w 5262530"/>
              <a:gd name="connsiteY21" fmla="*/ 588700 h 2642287"/>
              <a:gd name="connsiteX22" fmla="*/ 3069470 w 5262530"/>
              <a:gd name="connsiteY22" fmla="*/ 672878 h 2642287"/>
              <a:gd name="connsiteX0" fmla="*/ 3069470 w 5262530"/>
              <a:gd name="connsiteY0" fmla="*/ 672878 h 2642287"/>
              <a:gd name="connsiteX1" fmla="*/ 3022628 w 5262530"/>
              <a:gd name="connsiteY1" fmla="*/ 564846 h 2642287"/>
              <a:gd name="connsiteX2" fmla="*/ 3070336 w 5262530"/>
              <a:gd name="connsiteY2" fmla="*/ 254745 h 2642287"/>
              <a:gd name="connsiteX3" fmla="*/ 3118044 w 5262530"/>
              <a:gd name="connsiteY3" fmla="*/ 119573 h 2642287"/>
              <a:gd name="connsiteX4" fmla="*/ 3133946 w 5262530"/>
              <a:gd name="connsiteY4" fmla="*/ 8253 h 2642287"/>
              <a:gd name="connsiteX5" fmla="*/ 4810015 w 5262530"/>
              <a:gd name="connsiteY5" fmla="*/ 156043 h 2642287"/>
              <a:gd name="connsiteX6" fmla="*/ 5256944 w 5262530"/>
              <a:gd name="connsiteY6" fmla="*/ 262696 h 2642287"/>
              <a:gd name="connsiteX7" fmla="*/ 5105870 w 5262530"/>
              <a:gd name="connsiteY7" fmla="*/ 1177096 h 2642287"/>
              <a:gd name="connsiteX8" fmla="*/ 4986601 w 5262530"/>
              <a:gd name="connsiteY8" fmla="*/ 1280463 h 2642287"/>
              <a:gd name="connsiteX9" fmla="*/ 4899135 w 5262530"/>
              <a:gd name="connsiteY9" fmla="*/ 1447441 h 2642287"/>
              <a:gd name="connsiteX10" fmla="*/ 4748061 w 5262530"/>
              <a:gd name="connsiteY10" fmla="*/ 1542856 h 2642287"/>
              <a:gd name="connsiteX11" fmla="*/ 4541327 w 5262530"/>
              <a:gd name="connsiteY11" fmla="*/ 1709834 h 2642287"/>
              <a:gd name="connsiteX12" fmla="*/ 3770051 w 5262530"/>
              <a:gd name="connsiteY12" fmla="*/ 2051739 h 2642287"/>
              <a:gd name="connsiteX13" fmla="*/ 3380437 w 5262530"/>
              <a:gd name="connsiteY13" fmla="*/ 2234620 h 2642287"/>
              <a:gd name="connsiteX14" fmla="*/ 3078288 w 5262530"/>
              <a:gd name="connsiteY14" fmla="*/ 2385694 h 2642287"/>
              <a:gd name="connsiteX15" fmla="*/ 2982872 w 5262530"/>
              <a:gd name="connsiteY15" fmla="*/ 2481110 h 2642287"/>
              <a:gd name="connsiteX16" fmla="*/ 2869897 w 5262530"/>
              <a:gd name="connsiteY16" fmla="*/ 2610481 h 2642287"/>
              <a:gd name="connsiteX17" fmla="*/ 922617 w 5262530"/>
              <a:gd name="connsiteY17" fmla="*/ 2642287 h 2642287"/>
              <a:gd name="connsiteX18" fmla="*/ 589529 w 5262530"/>
              <a:gd name="connsiteY18" fmla="*/ 2369792 h 2642287"/>
              <a:gd name="connsiteX19" fmla="*/ 17034 w 5262530"/>
              <a:gd name="connsiteY19" fmla="*/ 1789346 h 2642287"/>
              <a:gd name="connsiteX20" fmla="*/ 1400561 w 5262530"/>
              <a:gd name="connsiteY20" fmla="*/ 962410 h 2642287"/>
              <a:gd name="connsiteX21" fmla="*/ 1519832 w 5262530"/>
              <a:gd name="connsiteY21" fmla="*/ 588700 h 2642287"/>
              <a:gd name="connsiteX22" fmla="*/ 3069470 w 5262530"/>
              <a:gd name="connsiteY22" fmla="*/ 672878 h 2642287"/>
              <a:gd name="connsiteX0" fmla="*/ 3069687 w 5262747"/>
              <a:gd name="connsiteY0" fmla="*/ 672878 h 2642287"/>
              <a:gd name="connsiteX1" fmla="*/ 3022845 w 5262747"/>
              <a:gd name="connsiteY1" fmla="*/ 564846 h 2642287"/>
              <a:gd name="connsiteX2" fmla="*/ 3070553 w 5262747"/>
              <a:gd name="connsiteY2" fmla="*/ 254745 h 2642287"/>
              <a:gd name="connsiteX3" fmla="*/ 3118261 w 5262747"/>
              <a:gd name="connsiteY3" fmla="*/ 119573 h 2642287"/>
              <a:gd name="connsiteX4" fmla="*/ 3134163 w 5262747"/>
              <a:gd name="connsiteY4" fmla="*/ 8253 h 2642287"/>
              <a:gd name="connsiteX5" fmla="*/ 4810232 w 5262747"/>
              <a:gd name="connsiteY5" fmla="*/ 156043 h 2642287"/>
              <a:gd name="connsiteX6" fmla="*/ 5257161 w 5262747"/>
              <a:gd name="connsiteY6" fmla="*/ 262696 h 2642287"/>
              <a:gd name="connsiteX7" fmla="*/ 5106087 w 5262747"/>
              <a:gd name="connsiteY7" fmla="*/ 1177096 h 2642287"/>
              <a:gd name="connsiteX8" fmla="*/ 4986818 w 5262747"/>
              <a:gd name="connsiteY8" fmla="*/ 1280463 h 2642287"/>
              <a:gd name="connsiteX9" fmla="*/ 4899352 w 5262747"/>
              <a:gd name="connsiteY9" fmla="*/ 1447441 h 2642287"/>
              <a:gd name="connsiteX10" fmla="*/ 4748278 w 5262747"/>
              <a:gd name="connsiteY10" fmla="*/ 1542856 h 2642287"/>
              <a:gd name="connsiteX11" fmla="*/ 4541544 w 5262747"/>
              <a:gd name="connsiteY11" fmla="*/ 1709834 h 2642287"/>
              <a:gd name="connsiteX12" fmla="*/ 3770268 w 5262747"/>
              <a:gd name="connsiteY12" fmla="*/ 2051739 h 2642287"/>
              <a:gd name="connsiteX13" fmla="*/ 3380654 w 5262747"/>
              <a:gd name="connsiteY13" fmla="*/ 2234620 h 2642287"/>
              <a:gd name="connsiteX14" fmla="*/ 3078505 w 5262747"/>
              <a:gd name="connsiteY14" fmla="*/ 2385694 h 2642287"/>
              <a:gd name="connsiteX15" fmla="*/ 2983089 w 5262747"/>
              <a:gd name="connsiteY15" fmla="*/ 2481110 h 2642287"/>
              <a:gd name="connsiteX16" fmla="*/ 2870114 w 5262747"/>
              <a:gd name="connsiteY16" fmla="*/ 2610481 h 2642287"/>
              <a:gd name="connsiteX17" fmla="*/ 922834 w 5262747"/>
              <a:gd name="connsiteY17" fmla="*/ 2642287 h 2642287"/>
              <a:gd name="connsiteX18" fmla="*/ 581795 w 5262747"/>
              <a:gd name="connsiteY18" fmla="*/ 2393646 h 2642287"/>
              <a:gd name="connsiteX19" fmla="*/ 17251 w 5262747"/>
              <a:gd name="connsiteY19" fmla="*/ 1789346 h 2642287"/>
              <a:gd name="connsiteX20" fmla="*/ 1400778 w 5262747"/>
              <a:gd name="connsiteY20" fmla="*/ 962410 h 2642287"/>
              <a:gd name="connsiteX21" fmla="*/ 1520049 w 5262747"/>
              <a:gd name="connsiteY21" fmla="*/ 588700 h 2642287"/>
              <a:gd name="connsiteX22" fmla="*/ 3069687 w 5262747"/>
              <a:gd name="connsiteY22" fmla="*/ 672878 h 2642287"/>
              <a:gd name="connsiteX0" fmla="*/ 3052436 w 5245496"/>
              <a:gd name="connsiteY0" fmla="*/ 672878 h 2642287"/>
              <a:gd name="connsiteX1" fmla="*/ 3005594 w 5245496"/>
              <a:gd name="connsiteY1" fmla="*/ 564846 h 2642287"/>
              <a:gd name="connsiteX2" fmla="*/ 3053302 w 5245496"/>
              <a:gd name="connsiteY2" fmla="*/ 254745 h 2642287"/>
              <a:gd name="connsiteX3" fmla="*/ 3101010 w 5245496"/>
              <a:gd name="connsiteY3" fmla="*/ 119573 h 2642287"/>
              <a:gd name="connsiteX4" fmla="*/ 3116912 w 5245496"/>
              <a:gd name="connsiteY4" fmla="*/ 8253 h 2642287"/>
              <a:gd name="connsiteX5" fmla="*/ 4792981 w 5245496"/>
              <a:gd name="connsiteY5" fmla="*/ 156043 h 2642287"/>
              <a:gd name="connsiteX6" fmla="*/ 5239910 w 5245496"/>
              <a:gd name="connsiteY6" fmla="*/ 262696 h 2642287"/>
              <a:gd name="connsiteX7" fmla="*/ 5088836 w 5245496"/>
              <a:gd name="connsiteY7" fmla="*/ 1177096 h 2642287"/>
              <a:gd name="connsiteX8" fmla="*/ 4969567 w 5245496"/>
              <a:gd name="connsiteY8" fmla="*/ 1280463 h 2642287"/>
              <a:gd name="connsiteX9" fmla="*/ 4882101 w 5245496"/>
              <a:gd name="connsiteY9" fmla="*/ 1447441 h 2642287"/>
              <a:gd name="connsiteX10" fmla="*/ 4731027 w 5245496"/>
              <a:gd name="connsiteY10" fmla="*/ 1542856 h 2642287"/>
              <a:gd name="connsiteX11" fmla="*/ 4524293 w 5245496"/>
              <a:gd name="connsiteY11" fmla="*/ 1709834 h 2642287"/>
              <a:gd name="connsiteX12" fmla="*/ 3753017 w 5245496"/>
              <a:gd name="connsiteY12" fmla="*/ 2051739 h 2642287"/>
              <a:gd name="connsiteX13" fmla="*/ 3363403 w 5245496"/>
              <a:gd name="connsiteY13" fmla="*/ 2234620 h 2642287"/>
              <a:gd name="connsiteX14" fmla="*/ 3061254 w 5245496"/>
              <a:gd name="connsiteY14" fmla="*/ 2385694 h 2642287"/>
              <a:gd name="connsiteX15" fmla="*/ 2965838 w 5245496"/>
              <a:gd name="connsiteY15" fmla="*/ 2481110 h 2642287"/>
              <a:gd name="connsiteX16" fmla="*/ 2852863 w 5245496"/>
              <a:gd name="connsiteY16" fmla="*/ 2610481 h 2642287"/>
              <a:gd name="connsiteX17" fmla="*/ 905583 w 5245496"/>
              <a:gd name="connsiteY17" fmla="*/ 2642287 h 2642287"/>
              <a:gd name="connsiteX18" fmla="*/ 564544 w 5245496"/>
              <a:gd name="connsiteY18" fmla="*/ 2393646 h 2642287"/>
              <a:gd name="connsiteX19" fmla="*/ 0 w 5245496"/>
              <a:gd name="connsiteY19" fmla="*/ 1789346 h 2642287"/>
              <a:gd name="connsiteX20" fmla="*/ 1383527 w 5245496"/>
              <a:gd name="connsiteY20" fmla="*/ 962410 h 2642287"/>
              <a:gd name="connsiteX21" fmla="*/ 1502798 w 5245496"/>
              <a:gd name="connsiteY21" fmla="*/ 588700 h 2642287"/>
              <a:gd name="connsiteX22" fmla="*/ 3052436 w 5245496"/>
              <a:gd name="connsiteY22" fmla="*/ 672878 h 2642287"/>
              <a:gd name="connsiteX0" fmla="*/ 3052436 w 5245496"/>
              <a:gd name="connsiteY0" fmla="*/ 672878 h 2642287"/>
              <a:gd name="connsiteX1" fmla="*/ 3005594 w 5245496"/>
              <a:gd name="connsiteY1" fmla="*/ 564846 h 2642287"/>
              <a:gd name="connsiteX2" fmla="*/ 3053302 w 5245496"/>
              <a:gd name="connsiteY2" fmla="*/ 254745 h 2642287"/>
              <a:gd name="connsiteX3" fmla="*/ 3101010 w 5245496"/>
              <a:gd name="connsiteY3" fmla="*/ 119573 h 2642287"/>
              <a:gd name="connsiteX4" fmla="*/ 3116912 w 5245496"/>
              <a:gd name="connsiteY4" fmla="*/ 8253 h 2642287"/>
              <a:gd name="connsiteX5" fmla="*/ 4792981 w 5245496"/>
              <a:gd name="connsiteY5" fmla="*/ 156043 h 2642287"/>
              <a:gd name="connsiteX6" fmla="*/ 5239910 w 5245496"/>
              <a:gd name="connsiteY6" fmla="*/ 262696 h 2642287"/>
              <a:gd name="connsiteX7" fmla="*/ 5088836 w 5245496"/>
              <a:gd name="connsiteY7" fmla="*/ 1177096 h 2642287"/>
              <a:gd name="connsiteX8" fmla="*/ 4969567 w 5245496"/>
              <a:gd name="connsiteY8" fmla="*/ 1280463 h 2642287"/>
              <a:gd name="connsiteX9" fmla="*/ 4882101 w 5245496"/>
              <a:gd name="connsiteY9" fmla="*/ 1447441 h 2642287"/>
              <a:gd name="connsiteX10" fmla="*/ 4731027 w 5245496"/>
              <a:gd name="connsiteY10" fmla="*/ 1542856 h 2642287"/>
              <a:gd name="connsiteX11" fmla="*/ 4524293 w 5245496"/>
              <a:gd name="connsiteY11" fmla="*/ 1709834 h 2642287"/>
              <a:gd name="connsiteX12" fmla="*/ 3753017 w 5245496"/>
              <a:gd name="connsiteY12" fmla="*/ 2051739 h 2642287"/>
              <a:gd name="connsiteX13" fmla="*/ 3363403 w 5245496"/>
              <a:gd name="connsiteY13" fmla="*/ 2234620 h 2642287"/>
              <a:gd name="connsiteX14" fmla="*/ 3061254 w 5245496"/>
              <a:gd name="connsiteY14" fmla="*/ 2385694 h 2642287"/>
              <a:gd name="connsiteX15" fmla="*/ 2965838 w 5245496"/>
              <a:gd name="connsiteY15" fmla="*/ 2481110 h 2642287"/>
              <a:gd name="connsiteX16" fmla="*/ 2852863 w 5245496"/>
              <a:gd name="connsiteY16" fmla="*/ 2610481 h 2642287"/>
              <a:gd name="connsiteX17" fmla="*/ 905583 w 5245496"/>
              <a:gd name="connsiteY17" fmla="*/ 2642287 h 2642287"/>
              <a:gd name="connsiteX18" fmla="*/ 564544 w 5245496"/>
              <a:gd name="connsiteY18" fmla="*/ 2393646 h 2642287"/>
              <a:gd name="connsiteX19" fmla="*/ 0 w 5245496"/>
              <a:gd name="connsiteY19" fmla="*/ 1789346 h 2642287"/>
              <a:gd name="connsiteX20" fmla="*/ 1383527 w 5245496"/>
              <a:gd name="connsiteY20" fmla="*/ 962410 h 2642287"/>
              <a:gd name="connsiteX21" fmla="*/ 1502798 w 5245496"/>
              <a:gd name="connsiteY21" fmla="*/ 588700 h 2642287"/>
              <a:gd name="connsiteX22" fmla="*/ 3052436 w 5245496"/>
              <a:gd name="connsiteY22" fmla="*/ 672878 h 2642287"/>
              <a:gd name="connsiteX0" fmla="*/ 3052436 w 5245496"/>
              <a:gd name="connsiteY0" fmla="*/ 672878 h 2642287"/>
              <a:gd name="connsiteX1" fmla="*/ 3005594 w 5245496"/>
              <a:gd name="connsiteY1" fmla="*/ 564846 h 2642287"/>
              <a:gd name="connsiteX2" fmla="*/ 3053302 w 5245496"/>
              <a:gd name="connsiteY2" fmla="*/ 254745 h 2642287"/>
              <a:gd name="connsiteX3" fmla="*/ 3101010 w 5245496"/>
              <a:gd name="connsiteY3" fmla="*/ 119573 h 2642287"/>
              <a:gd name="connsiteX4" fmla="*/ 3116912 w 5245496"/>
              <a:gd name="connsiteY4" fmla="*/ 8253 h 2642287"/>
              <a:gd name="connsiteX5" fmla="*/ 4792981 w 5245496"/>
              <a:gd name="connsiteY5" fmla="*/ 156043 h 2642287"/>
              <a:gd name="connsiteX6" fmla="*/ 5239910 w 5245496"/>
              <a:gd name="connsiteY6" fmla="*/ 262696 h 2642287"/>
              <a:gd name="connsiteX7" fmla="*/ 5088836 w 5245496"/>
              <a:gd name="connsiteY7" fmla="*/ 1177096 h 2642287"/>
              <a:gd name="connsiteX8" fmla="*/ 4969567 w 5245496"/>
              <a:gd name="connsiteY8" fmla="*/ 1280463 h 2642287"/>
              <a:gd name="connsiteX9" fmla="*/ 4882101 w 5245496"/>
              <a:gd name="connsiteY9" fmla="*/ 1447441 h 2642287"/>
              <a:gd name="connsiteX10" fmla="*/ 4731027 w 5245496"/>
              <a:gd name="connsiteY10" fmla="*/ 1542856 h 2642287"/>
              <a:gd name="connsiteX11" fmla="*/ 4524293 w 5245496"/>
              <a:gd name="connsiteY11" fmla="*/ 1709834 h 2642287"/>
              <a:gd name="connsiteX12" fmla="*/ 3753017 w 5245496"/>
              <a:gd name="connsiteY12" fmla="*/ 2051739 h 2642287"/>
              <a:gd name="connsiteX13" fmla="*/ 3363403 w 5245496"/>
              <a:gd name="connsiteY13" fmla="*/ 2234620 h 2642287"/>
              <a:gd name="connsiteX14" fmla="*/ 3061254 w 5245496"/>
              <a:gd name="connsiteY14" fmla="*/ 2385694 h 2642287"/>
              <a:gd name="connsiteX15" fmla="*/ 2965838 w 5245496"/>
              <a:gd name="connsiteY15" fmla="*/ 2481110 h 2642287"/>
              <a:gd name="connsiteX16" fmla="*/ 2852863 w 5245496"/>
              <a:gd name="connsiteY16" fmla="*/ 2610481 h 2642287"/>
              <a:gd name="connsiteX17" fmla="*/ 905583 w 5245496"/>
              <a:gd name="connsiteY17" fmla="*/ 2642287 h 2642287"/>
              <a:gd name="connsiteX18" fmla="*/ 564544 w 5245496"/>
              <a:gd name="connsiteY18" fmla="*/ 2393646 h 2642287"/>
              <a:gd name="connsiteX19" fmla="*/ 0 w 5245496"/>
              <a:gd name="connsiteY19" fmla="*/ 1789346 h 2642287"/>
              <a:gd name="connsiteX20" fmla="*/ 1383527 w 5245496"/>
              <a:gd name="connsiteY20" fmla="*/ 962410 h 2642287"/>
              <a:gd name="connsiteX21" fmla="*/ 1502798 w 5245496"/>
              <a:gd name="connsiteY21" fmla="*/ 588700 h 2642287"/>
              <a:gd name="connsiteX22" fmla="*/ 3052436 w 5245496"/>
              <a:gd name="connsiteY22" fmla="*/ 672878 h 2642287"/>
              <a:gd name="connsiteX0" fmla="*/ 3052436 w 5245496"/>
              <a:gd name="connsiteY0" fmla="*/ 672878 h 2642287"/>
              <a:gd name="connsiteX1" fmla="*/ 3005594 w 5245496"/>
              <a:gd name="connsiteY1" fmla="*/ 564846 h 2642287"/>
              <a:gd name="connsiteX2" fmla="*/ 3053302 w 5245496"/>
              <a:gd name="connsiteY2" fmla="*/ 254745 h 2642287"/>
              <a:gd name="connsiteX3" fmla="*/ 3101010 w 5245496"/>
              <a:gd name="connsiteY3" fmla="*/ 119573 h 2642287"/>
              <a:gd name="connsiteX4" fmla="*/ 3116912 w 5245496"/>
              <a:gd name="connsiteY4" fmla="*/ 8253 h 2642287"/>
              <a:gd name="connsiteX5" fmla="*/ 4792981 w 5245496"/>
              <a:gd name="connsiteY5" fmla="*/ 156043 h 2642287"/>
              <a:gd name="connsiteX6" fmla="*/ 5239910 w 5245496"/>
              <a:gd name="connsiteY6" fmla="*/ 262696 h 2642287"/>
              <a:gd name="connsiteX7" fmla="*/ 5088836 w 5245496"/>
              <a:gd name="connsiteY7" fmla="*/ 1177096 h 2642287"/>
              <a:gd name="connsiteX8" fmla="*/ 4969567 w 5245496"/>
              <a:gd name="connsiteY8" fmla="*/ 1280463 h 2642287"/>
              <a:gd name="connsiteX9" fmla="*/ 4882101 w 5245496"/>
              <a:gd name="connsiteY9" fmla="*/ 1447441 h 2642287"/>
              <a:gd name="connsiteX10" fmla="*/ 4731027 w 5245496"/>
              <a:gd name="connsiteY10" fmla="*/ 1542856 h 2642287"/>
              <a:gd name="connsiteX11" fmla="*/ 4524293 w 5245496"/>
              <a:gd name="connsiteY11" fmla="*/ 1709834 h 2642287"/>
              <a:gd name="connsiteX12" fmla="*/ 3753017 w 5245496"/>
              <a:gd name="connsiteY12" fmla="*/ 2051739 h 2642287"/>
              <a:gd name="connsiteX13" fmla="*/ 3363403 w 5245496"/>
              <a:gd name="connsiteY13" fmla="*/ 2234620 h 2642287"/>
              <a:gd name="connsiteX14" fmla="*/ 3061254 w 5245496"/>
              <a:gd name="connsiteY14" fmla="*/ 2385694 h 2642287"/>
              <a:gd name="connsiteX15" fmla="*/ 2965838 w 5245496"/>
              <a:gd name="connsiteY15" fmla="*/ 2481110 h 2642287"/>
              <a:gd name="connsiteX16" fmla="*/ 2852863 w 5245496"/>
              <a:gd name="connsiteY16" fmla="*/ 2610481 h 2642287"/>
              <a:gd name="connsiteX17" fmla="*/ 905583 w 5245496"/>
              <a:gd name="connsiteY17" fmla="*/ 2642287 h 2642287"/>
              <a:gd name="connsiteX18" fmla="*/ 564544 w 5245496"/>
              <a:gd name="connsiteY18" fmla="*/ 2393646 h 2642287"/>
              <a:gd name="connsiteX19" fmla="*/ 0 w 5245496"/>
              <a:gd name="connsiteY19" fmla="*/ 1789346 h 2642287"/>
              <a:gd name="connsiteX20" fmla="*/ 1383527 w 5245496"/>
              <a:gd name="connsiteY20" fmla="*/ 962410 h 2642287"/>
              <a:gd name="connsiteX21" fmla="*/ 1502798 w 5245496"/>
              <a:gd name="connsiteY21" fmla="*/ 588700 h 2642287"/>
              <a:gd name="connsiteX22" fmla="*/ 3052436 w 5245496"/>
              <a:gd name="connsiteY22" fmla="*/ 672878 h 2642287"/>
              <a:gd name="connsiteX0" fmla="*/ 3052436 w 5245496"/>
              <a:gd name="connsiteY0" fmla="*/ 672878 h 2642287"/>
              <a:gd name="connsiteX1" fmla="*/ 3005594 w 5245496"/>
              <a:gd name="connsiteY1" fmla="*/ 564846 h 2642287"/>
              <a:gd name="connsiteX2" fmla="*/ 3053302 w 5245496"/>
              <a:gd name="connsiteY2" fmla="*/ 254745 h 2642287"/>
              <a:gd name="connsiteX3" fmla="*/ 3101010 w 5245496"/>
              <a:gd name="connsiteY3" fmla="*/ 119573 h 2642287"/>
              <a:gd name="connsiteX4" fmla="*/ 3116912 w 5245496"/>
              <a:gd name="connsiteY4" fmla="*/ 8253 h 2642287"/>
              <a:gd name="connsiteX5" fmla="*/ 4792981 w 5245496"/>
              <a:gd name="connsiteY5" fmla="*/ 156043 h 2642287"/>
              <a:gd name="connsiteX6" fmla="*/ 5239910 w 5245496"/>
              <a:gd name="connsiteY6" fmla="*/ 262696 h 2642287"/>
              <a:gd name="connsiteX7" fmla="*/ 5088836 w 5245496"/>
              <a:gd name="connsiteY7" fmla="*/ 1177096 h 2642287"/>
              <a:gd name="connsiteX8" fmla="*/ 4969567 w 5245496"/>
              <a:gd name="connsiteY8" fmla="*/ 1280463 h 2642287"/>
              <a:gd name="connsiteX9" fmla="*/ 4882101 w 5245496"/>
              <a:gd name="connsiteY9" fmla="*/ 1447441 h 2642287"/>
              <a:gd name="connsiteX10" fmla="*/ 4731027 w 5245496"/>
              <a:gd name="connsiteY10" fmla="*/ 1542856 h 2642287"/>
              <a:gd name="connsiteX11" fmla="*/ 4524293 w 5245496"/>
              <a:gd name="connsiteY11" fmla="*/ 1709834 h 2642287"/>
              <a:gd name="connsiteX12" fmla="*/ 3753017 w 5245496"/>
              <a:gd name="connsiteY12" fmla="*/ 2051739 h 2642287"/>
              <a:gd name="connsiteX13" fmla="*/ 3363403 w 5245496"/>
              <a:gd name="connsiteY13" fmla="*/ 2234620 h 2642287"/>
              <a:gd name="connsiteX14" fmla="*/ 3061254 w 5245496"/>
              <a:gd name="connsiteY14" fmla="*/ 2385694 h 2642287"/>
              <a:gd name="connsiteX15" fmla="*/ 2965838 w 5245496"/>
              <a:gd name="connsiteY15" fmla="*/ 2481110 h 2642287"/>
              <a:gd name="connsiteX16" fmla="*/ 2852863 w 5245496"/>
              <a:gd name="connsiteY16" fmla="*/ 2610481 h 2642287"/>
              <a:gd name="connsiteX17" fmla="*/ 905583 w 5245496"/>
              <a:gd name="connsiteY17" fmla="*/ 2642287 h 2642287"/>
              <a:gd name="connsiteX18" fmla="*/ 564544 w 5245496"/>
              <a:gd name="connsiteY18" fmla="*/ 2393646 h 2642287"/>
              <a:gd name="connsiteX19" fmla="*/ 0 w 5245496"/>
              <a:gd name="connsiteY19" fmla="*/ 1789346 h 2642287"/>
              <a:gd name="connsiteX20" fmla="*/ 1383527 w 5245496"/>
              <a:gd name="connsiteY20" fmla="*/ 962410 h 2642287"/>
              <a:gd name="connsiteX21" fmla="*/ 1502798 w 5245496"/>
              <a:gd name="connsiteY21" fmla="*/ 588700 h 2642287"/>
              <a:gd name="connsiteX22" fmla="*/ 3052436 w 5245496"/>
              <a:gd name="connsiteY22" fmla="*/ 672878 h 2642287"/>
              <a:gd name="connsiteX0" fmla="*/ 3052436 w 5245496"/>
              <a:gd name="connsiteY0" fmla="*/ 672878 h 2642287"/>
              <a:gd name="connsiteX1" fmla="*/ 3069205 w 5245496"/>
              <a:gd name="connsiteY1" fmla="*/ 556895 h 2642287"/>
              <a:gd name="connsiteX2" fmla="*/ 3053302 w 5245496"/>
              <a:gd name="connsiteY2" fmla="*/ 254745 h 2642287"/>
              <a:gd name="connsiteX3" fmla="*/ 3101010 w 5245496"/>
              <a:gd name="connsiteY3" fmla="*/ 119573 h 2642287"/>
              <a:gd name="connsiteX4" fmla="*/ 3116912 w 5245496"/>
              <a:gd name="connsiteY4" fmla="*/ 8253 h 2642287"/>
              <a:gd name="connsiteX5" fmla="*/ 4792981 w 5245496"/>
              <a:gd name="connsiteY5" fmla="*/ 156043 h 2642287"/>
              <a:gd name="connsiteX6" fmla="*/ 5239910 w 5245496"/>
              <a:gd name="connsiteY6" fmla="*/ 262696 h 2642287"/>
              <a:gd name="connsiteX7" fmla="*/ 5088836 w 5245496"/>
              <a:gd name="connsiteY7" fmla="*/ 1177096 h 2642287"/>
              <a:gd name="connsiteX8" fmla="*/ 4969567 w 5245496"/>
              <a:gd name="connsiteY8" fmla="*/ 1280463 h 2642287"/>
              <a:gd name="connsiteX9" fmla="*/ 4882101 w 5245496"/>
              <a:gd name="connsiteY9" fmla="*/ 1447441 h 2642287"/>
              <a:gd name="connsiteX10" fmla="*/ 4731027 w 5245496"/>
              <a:gd name="connsiteY10" fmla="*/ 1542856 h 2642287"/>
              <a:gd name="connsiteX11" fmla="*/ 4524293 w 5245496"/>
              <a:gd name="connsiteY11" fmla="*/ 1709834 h 2642287"/>
              <a:gd name="connsiteX12" fmla="*/ 3753017 w 5245496"/>
              <a:gd name="connsiteY12" fmla="*/ 2051739 h 2642287"/>
              <a:gd name="connsiteX13" fmla="*/ 3363403 w 5245496"/>
              <a:gd name="connsiteY13" fmla="*/ 2234620 h 2642287"/>
              <a:gd name="connsiteX14" fmla="*/ 3061254 w 5245496"/>
              <a:gd name="connsiteY14" fmla="*/ 2385694 h 2642287"/>
              <a:gd name="connsiteX15" fmla="*/ 2965838 w 5245496"/>
              <a:gd name="connsiteY15" fmla="*/ 2481110 h 2642287"/>
              <a:gd name="connsiteX16" fmla="*/ 2852863 w 5245496"/>
              <a:gd name="connsiteY16" fmla="*/ 2610481 h 2642287"/>
              <a:gd name="connsiteX17" fmla="*/ 905583 w 5245496"/>
              <a:gd name="connsiteY17" fmla="*/ 2642287 h 2642287"/>
              <a:gd name="connsiteX18" fmla="*/ 564544 w 5245496"/>
              <a:gd name="connsiteY18" fmla="*/ 2393646 h 2642287"/>
              <a:gd name="connsiteX19" fmla="*/ 0 w 5245496"/>
              <a:gd name="connsiteY19" fmla="*/ 1789346 h 2642287"/>
              <a:gd name="connsiteX20" fmla="*/ 1383527 w 5245496"/>
              <a:gd name="connsiteY20" fmla="*/ 962410 h 2642287"/>
              <a:gd name="connsiteX21" fmla="*/ 1502798 w 5245496"/>
              <a:gd name="connsiteY21" fmla="*/ 588700 h 2642287"/>
              <a:gd name="connsiteX22" fmla="*/ 3052436 w 5245496"/>
              <a:gd name="connsiteY22" fmla="*/ 672878 h 2642287"/>
              <a:gd name="connsiteX0" fmla="*/ 3052436 w 5245496"/>
              <a:gd name="connsiteY0" fmla="*/ 672878 h 2642287"/>
              <a:gd name="connsiteX1" fmla="*/ 3069205 w 5245496"/>
              <a:gd name="connsiteY1" fmla="*/ 556895 h 2642287"/>
              <a:gd name="connsiteX2" fmla="*/ 3093059 w 5245496"/>
              <a:gd name="connsiteY2" fmla="*/ 254745 h 2642287"/>
              <a:gd name="connsiteX3" fmla="*/ 3101010 w 5245496"/>
              <a:gd name="connsiteY3" fmla="*/ 119573 h 2642287"/>
              <a:gd name="connsiteX4" fmla="*/ 3116912 w 5245496"/>
              <a:gd name="connsiteY4" fmla="*/ 8253 h 2642287"/>
              <a:gd name="connsiteX5" fmla="*/ 4792981 w 5245496"/>
              <a:gd name="connsiteY5" fmla="*/ 156043 h 2642287"/>
              <a:gd name="connsiteX6" fmla="*/ 5239910 w 5245496"/>
              <a:gd name="connsiteY6" fmla="*/ 262696 h 2642287"/>
              <a:gd name="connsiteX7" fmla="*/ 5088836 w 5245496"/>
              <a:gd name="connsiteY7" fmla="*/ 1177096 h 2642287"/>
              <a:gd name="connsiteX8" fmla="*/ 4969567 w 5245496"/>
              <a:gd name="connsiteY8" fmla="*/ 1280463 h 2642287"/>
              <a:gd name="connsiteX9" fmla="*/ 4882101 w 5245496"/>
              <a:gd name="connsiteY9" fmla="*/ 1447441 h 2642287"/>
              <a:gd name="connsiteX10" fmla="*/ 4731027 w 5245496"/>
              <a:gd name="connsiteY10" fmla="*/ 1542856 h 2642287"/>
              <a:gd name="connsiteX11" fmla="*/ 4524293 w 5245496"/>
              <a:gd name="connsiteY11" fmla="*/ 1709834 h 2642287"/>
              <a:gd name="connsiteX12" fmla="*/ 3753017 w 5245496"/>
              <a:gd name="connsiteY12" fmla="*/ 2051739 h 2642287"/>
              <a:gd name="connsiteX13" fmla="*/ 3363403 w 5245496"/>
              <a:gd name="connsiteY13" fmla="*/ 2234620 h 2642287"/>
              <a:gd name="connsiteX14" fmla="*/ 3061254 w 5245496"/>
              <a:gd name="connsiteY14" fmla="*/ 2385694 h 2642287"/>
              <a:gd name="connsiteX15" fmla="*/ 2965838 w 5245496"/>
              <a:gd name="connsiteY15" fmla="*/ 2481110 h 2642287"/>
              <a:gd name="connsiteX16" fmla="*/ 2852863 w 5245496"/>
              <a:gd name="connsiteY16" fmla="*/ 2610481 h 2642287"/>
              <a:gd name="connsiteX17" fmla="*/ 905583 w 5245496"/>
              <a:gd name="connsiteY17" fmla="*/ 2642287 h 2642287"/>
              <a:gd name="connsiteX18" fmla="*/ 564544 w 5245496"/>
              <a:gd name="connsiteY18" fmla="*/ 2393646 h 2642287"/>
              <a:gd name="connsiteX19" fmla="*/ 0 w 5245496"/>
              <a:gd name="connsiteY19" fmla="*/ 1789346 h 2642287"/>
              <a:gd name="connsiteX20" fmla="*/ 1383527 w 5245496"/>
              <a:gd name="connsiteY20" fmla="*/ 962410 h 2642287"/>
              <a:gd name="connsiteX21" fmla="*/ 1502798 w 5245496"/>
              <a:gd name="connsiteY21" fmla="*/ 588700 h 2642287"/>
              <a:gd name="connsiteX22" fmla="*/ 3052436 w 5245496"/>
              <a:gd name="connsiteY22" fmla="*/ 672878 h 2642287"/>
              <a:gd name="connsiteX0" fmla="*/ 3052436 w 5245496"/>
              <a:gd name="connsiteY0" fmla="*/ 672878 h 2642287"/>
              <a:gd name="connsiteX1" fmla="*/ 3093059 w 5245496"/>
              <a:gd name="connsiteY1" fmla="*/ 254745 h 2642287"/>
              <a:gd name="connsiteX2" fmla="*/ 3101010 w 5245496"/>
              <a:gd name="connsiteY2" fmla="*/ 119573 h 2642287"/>
              <a:gd name="connsiteX3" fmla="*/ 3116912 w 5245496"/>
              <a:gd name="connsiteY3" fmla="*/ 8253 h 2642287"/>
              <a:gd name="connsiteX4" fmla="*/ 4792981 w 5245496"/>
              <a:gd name="connsiteY4" fmla="*/ 156043 h 2642287"/>
              <a:gd name="connsiteX5" fmla="*/ 5239910 w 5245496"/>
              <a:gd name="connsiteY5" fmla="*/ 262696 h 2642287"/>
              <a:gd name="connsiteX6" fmla="*/ 5088836 w 5245496"/>
              <a:gd name="connsiteY6" fmla="*/ 1177096 h 2642287"/>
              <a:gd name="connsiteX7" fmla="*/ 4969567 w 5245496"/>
              <a:gd name="connsiteY7" fmla="*/ 1280463 h 2642287"/>
              <a:gd name="connsiteX8" fmla="*/ 4882101 w 5245496"/>
              <a:gd name="connsiteY8" fmla="*/ 1447441 h 2642287"/>
              <a:gd name="connsiteX9" fmla="*/ 4731027 w 5245496"/>
              <a:gd name="connsiteY9" fmla="*/ 1542856 h 2642287"/>
              <a:gd name="connsiteX10" fmla="*/ 4524293 w 5245496"/>
              <a:gd name="connsiteY10" fmla="*/ 1709834 h 2642287"/>
              <a:gd name="connsiteX11" fmla="*/ 3753017 w 5245496"/>
              <a:gd name="connsiteY11" fmla="*/ 2051739 h 2642287"/>
              <a:gd name="connsiteX12" fmla="*/ 3363403 w 5245496"/>
              <a:gd name="connsiteY12" fmla="*/ 2234620 h 2642287"/>
              <a:gd name="connsiteX13" fmla="*/ 3061254 w 5245496"/>
              <a:gd name="connsiteY13" fmla="*/ 2385694 h 2642287"/>
              <a:gd name="connsiteX14" fmla="*/ 2965838 w 5245496"/>
              <a:gd name="connsiteY14" fmla="*/ 2481110 h 2642287"/>
              <a:gd name="connsiteX15" fmla="*/ 2852863 w 5245496"/>
              <a:gd name="connsiteY15" fmla="*/ 2610481 h 2642287"/>
              <a:gd name="connsiteX16" fmla="*/ 905583 w 5245496"/>
              <a:gd name="connsiteY16" fmla="*/ 2642287 h 2642287"/>
              <a:gd name="connsiteX17" fmla="*/ 564544 w 5245496"/>
              <a:gd name="connsiteY17" fmla="*/ 2393646 h 2642287"/>
              <a:gd name="connsiteX18" fmla="*/ 0 w 5245496"/>
              <a:gd name="connsiteY18" fmla="*/ 1789346 h 2642287"/>
              <a:gd name="connsiteX19" fmla="*/ 1383527 w 5245496"/>
              <a:gd name="connsiteY19" fmla="*/ 962410 h 2642287"/>
              <a:gd name="connsiteX20" fmla="*/ 1502798 w 5245496"/>
              <a:gd name="connsiteY20" fmla="*/ 588700 h 2642287"/>
              <a:gd name="connsiteX21" fmla="*/ 3052436 w 5245496"/>
              <a:gd name="connsiteY21" fmla="*/ 672878 h 2642287"/>
              <a:gd name="connsiteX0" fmla="*/ 3052436 w 5245496"/>
              <a:gd name="connsiteY0" fmla="*/ 672878 h 2642287"/>
              <a:gd name="connsiteX1" fmla="*/ 3093059 w 5245496"/>
              <a:gd name="connsiteY1" fmla="*/ 254745 h 2642287"/>
              <a:gd name="connsiteX2" fmla="*/ 3101010 w 5245496"/>
              <a:gd name="connsiteY2" fmla="*/ 119573 h 2642287"/>
              <a:gd name="connsiteX3" fmla="*/ 3116912 w 5245496"/>
              <a:gd name="connsiteY3" fmla="*/ 8253 h 2642287"/>
              <a:gd name="connsiteX4" fmla="*/ 4792981 w 5245496"/>
              <a:gd name="connsiteY4" fmla="*/ 156043 h 2642287"/>
              <a:gd name="connsiteX5" fmla="*/ 5239910 w 5245496"/>
              <a:gd name="connsiteY5" fmla="*/ 262696 h 2642287"/>
              <a:gd name="connsiteX6" fmla="*/ 5088836 w 5245496"/>
              <a:gd name="connsiteY6" fmla="*/ 1177096 h 2642287"/>
              <a:gd name="connsiteX7" fmla="*/ 4969567 w 5245496"/>
              <a:gd name="connsiteY7" fmla="*/ 1280463 h 2642287"/>
              <a:gd name="connsiteX8" fmla="*/ 4882101 w 5245496"/>
              <a:gd name="connsiteY8" fmla="*/ 1447441 h 2642287"/>
              <a:gd name="connsiteX9" fmla="*/ 4731027 w 5245496"/>
              <a:gd name="connsiteY9" fmla="*/ 1542856 h 2642287"/>
              <a:gd name="connsiteX10" fmla="*/ 4524293 w 5245496"/>
              <a:gd name="connsiteY10" fmla="*/ 1709834 h 2642287"/>
              <a:gd name="connsiteX11" fmla="*/ 3753017 w 5245496"/>
              <a:gd name="connsiteY11" fmla="*/ 2051739 h 2642287"/>
              <a:gd name="connsiteX12" fmla="*/ 3363403 w 5245496"/>
              <a:gd name="connsiteY12" fmla="*/ 2234620 h 2642287"/>
              <a:gd name="connsiteX13" fmla="*/ 3061254 w 5245496"/>
              <a:gd name="connsiteY13" fmla="*/ 2385694 h 2642287"/>
              <a:gd name="connsiteX14" fmla="*/ 2965838 w 5245496"/>
              <a:gd name="connsiteY14" fmla="*/ 2481110 h 2642287"/>
              <a:gd name="connsiteX15" fmla="*/ 2852863 w 5245496"/>
              <a:gd name="connsiteY15" fmla="*/ 2610481 h 2642287"/>
              <a:gd name="connsiteX16" fmla="*/ 905583 w 5245496"/>
              <a:gd name="connsiteY16" fmla="*/ 2642287 h 2642287"/>
              <a:gd name="connsiteX17" fmla="*/ 564544 w 5245496"/>
              <a:gd name="connsiteY17" fmla="*/ 2393646 h 2642287"/>
              <a:gd name="connsiteX18" fmla="*/ 0 w 5245496"/>
              <a:gd name="connsiteY18" fmla="*/ 1789346 h 2642287"/>
              <a:gd name="connsiteX19" fmla="*/ 1383527 w 5245496"/>
              <a:gd name="connsiteY19" fmla="*/ 962410 h 2642287"/>
              <a:gd name="connsiteX20" fmla="*/ 1502798 w 5245496"/>
              <a:gd name="connsiteY20" fmla="*/ 588700 h 2642287"/>
              <a:gd name="connsiteX21" fmla="*/ 3052436 w 5245496"/>
              <a:gd name="connsiteY21" fmla="*/ 672878 h 2642287"/>
              <a:gd name="connsiteX0" fmla="*/ 3052436 w 5245496"/>
              <a:gd name="connsiteY0" fmla="*/ 672878 h 2642287"/>
              <a:gd name="connsiteX1" fmla="*/ 3093059 w 5245496"/>
              <a:gd name="connsiteY1" fmla="*/ 254745 h 2642287"/>
              <a:gd name="connsiteX2" fmla="*/ 3101010 w 5245496"/>
              <a:gd name="connsiteY2" fmla="*/ 119573 h 2642287"/>
              <a:gd name="connsiteX3" fmla="*/ 3116912 w 5245496"/>
              <a:gd name="connsiteY3" fmla="*/ 8253 h 2642287"/>
              <a:gd name="connsiteX4" fmla="*/ 4792981 w 5245496"/>
              <a:gd name="connsiteY4" fmla="*/ 156043 h 2642287"/>
              <a:gd name="connsiteX5" fmla="*/ 5239910 w 5245496"/>
              <a:gd name="connsiteY5" fmla="*/ 262696 h 2642287"/>
              <a:gd name="connsiteX6" fmla="*/ 5088836 w 5245496"/>
              <a:gd name="connsiteY6" fmla="*/ 1177096 h 2642287"/>
              <a:gd name="connsiteX7" fmla="*/ 4969567 w 5245496"/>
              <a:gd name="connsiteY7" fmla="*/ 1280463 h 2642287"/>
              <a:gd name="connsiteX8" fmla="*/ 4882101 w 5245496"/>
              <a:gd name="connsiteY8" fmla="*/ 1447441 h 2642287"/>
              <a:gd name="connsiteX9" fmla="*/ 4731027 w 5245496"/>
              <a:gd name="connsiteY9" fmla="*/ 1542856 h 2642287"/>
              <a:gd name="connsiteX10" fmla="*/ 4524293 w 5245496"/>
              <a:gd name="connsiteY10" fmla="*/ 1709834 h 2642287"/>
              <a:gd name="connsiteX11" fmla="*/ 3753017 w 5245496"/>
              <a:gd name="connsiteY11" fmla="*/ 2051739 h 2642287"/>
              <a:gd name="connsiteX12" fmla="*/ 3363403 w 5245496"/>
              <a:gd name="connsiteY12" fmla="*/ 2234620 h 2642287"/>
              <a:gd name="connsiteX13" fmla="*/ 3061254 w 5245496"/>
              <a:gd name="connsiteY13" fmla="*/ 2385694 h 2642287"/>
              <a:gd name="connsiteX14" fmla="*/ 2965838 w 5245496"/>
              <a:gd name="connsiteY14" fmla="*/ 2481110 h 2642287"/>
              <a:gd name="connsiteX15" fmla="*/ 2852863 w 5245496"/>
              <a:gd name="connsiteY15" fmla="*/ 2610481 h 2642287"/>
              <a:gd name="connsiteX16" fmla="*/ 905583 w 5245496"/>
              <a:gd name="connsiteY16" fmla="*/ 2642287 h 2642287"/>
              <a:gd name="connsiteX17" fmla="*/ 564544 w 5245496"/>
              <a:gd name="connsiteY17" fmla="*/ 2393646 h 2642287"/>
              <a:gd name="connsiteX18" fmla="*/ 0 w 5245496"/>
              <a:gd name="connsiteY18" fmla="*/ 1789346 h 2642287"/>
              <a:gd name="connsiteX19" fmla="*/ 1383527 w 5245496"/>
              <a:gd name="connsiteY19" fmla="*/ 962410 h 2642287"/>
              <a:gd name="connsiteX20" fmla="*/ 1502798 w 5245496"/>
              <a:gd name="connsiteY20" fmla="*/ 588700 h 2642287"/>
              <a:gd name="connsiteX21" fmla="*/ 2735250 w 5245496"/>
              <a:gd name="connsiteY21" fmla="*/ 692067 h 2642287"/>
              <a:gd name="connsiteX22" fmla="*/ 3052436 w 5245496"/>
              <a:gd name="connsiteY22" fmla="*/ 672878 h 2642287"/>
              <a:gd name="connsiteX0" fmla="*/ 3052436 w 5245496"/>
              <a:gd name="connsiteY0" fmla="*/ 672878 h 2642287"/>
              <a:gd name="connsiteX1" fmla="*/ 3093059 w 5245496"/>
              <a:gd name="connsiteY1" fmla="*/ 254745 h 2642287"/>
              <a:gd name="connsiteX2" fmla="*/ 3116912 w 5245496"/>
              <a:gd name="connsiteY2" fmla="*/ 8253 h 2642287"/>
              <a:gd name="connsiteX3" fmla="*/ 4792981 w 5245496"/>
              <a:gd name="connsiteY3" fmla="*/ 156043 h 2642287"/>
              <a:gd name="connsiteX4" fmla="*/ 5239910 w 5245496"/>
              <a:gd name="connsiteY4" fmla="*/ 262696 h 2642287"/>
              <a:gd name="connsiteX5" fmla="*/ 5088836 w 5245496"/>
              <a:gd name="connsiteY5" fmla="*/ 1177096 h 2642287"/>
              <a:gd name="connsiteX6" fmla="*/ 4969567 w 5245496"/>
              <a:gd name="connsiteY6" fmla="*/ 1280463 h 2642287"/>
              <a:gd name="connsiteX7" fmla="*/ 4882101 w 5245496"/>
              <a:gd name="connsiteY7" fmla="*/ 1447441 h 2642287"/>
              <a:gd name="connsiteX8" fmla="*/ 4731027 w 5245496"/>
              <a:gd name="connsiteY8" fmla="*/ 1542856 h 2642287"/>
              <a:gd name="connsiteX9" fmla="*/ 4524293 w 5245496"/>
              <a:gd name="connsiteY9" fmla="*/ 1709834 h 2642287"/>
              <a:gd name="connsiteX10" fmla="*/ 3753017 w 5245496"/>
              <a:gd name="connsiteY10" fmla="*/ 2051739 h 2642287"/>
              <a:gd name="connsiteX11" fmla="*/ 3363403 w 5245496"/>
              <a:gd name="connsiteY11" fmla="*/ 2234620 h 2642287"/>
              <a:gd name="connsiteX12" fmla="*/ 3061254 w 5245496"/>
              <a:gd name="connsiteY12" fmla="*/ 2385694 h 2642287"/>
              <a:gd name="connsiteX13" fmla="*/ 2965838 w 5245496"/>
              <a:gd name="connsiteY13" fmla="*/ 2481110 h 2642287"/>
              <a:gd name="connsiteX14" fmla="*/ 2852863 w 5245496"/>
              <a:gd name="connsiteY14" fmla="*/ 2610481 h 2642287"/>
              <a:gd name="connsiteX15" fmla="*/ 905583 w 5245496"/>
              <a:gd name="connsiteY15" fmla="*/ 2642287 h 2642287"/>
              <a:gd name="connsiteX16" fmla="*/ 564544 w 5245496"/>
              <a:gd name="connsiteY16" fmla="*/ 2393646 h 2642287"/>
              <a:gd name="connsiteX17" fmla="*/ 0 w 5245496"/>
              <a:gd name="connsiteY17" fmla="*/ 1789346 h 2642287"/>
              <a:gd name="connsiteX18" fmla="*/ 1383527 w 5245496"/>
              <a:gd name="connsiteY18" fmla="*/ 962410 h 2642287"/>
              <a:gd name="connsiteX19" fmla="*/ 1502798 w 5245496"/>
              <a:gd name="connsiteY19" fmla="*/ 588700 h 2642287"/>
              <a:gd name="connsiteX20" fmla="*/ 2735250 w 5245496"/>
              <a:gd name="connsiteY20" fmla="*/ 692067 h 2642287"/>
              <a:gd name="connsiteX21" fmla="*/ 3052436 w 5245496"/>
              <a:gd name="connsiteY21" fmla="*/ 672878 h 2642287"/>
              <a:gd name="connsiteX0" fmla="*/ 3052436 w 5245496"/>
              <a:gd name="connsiteY0" fmla="*/ 672878 h 2642287"/>
              <a:gd name="connsiteX1" fmla="*/ 3093059 w 5245496"/>
              <a:gd name="connsiteY1" fmla="*/ 254745 h 2642287"/>
              <a:gd name="connsiteX2" fmla="*/ 3116912 w 5245496"/>
              <a:gd name="connsiteY2" fmla="*/ 8253 h 2642287"/>
              <a:gd name="connsiteX3" fmla="*/ 4792981 w 5245496"/>
              <a:gd name="connsiteY3" fmla="*/ 156043 h 2642287"/>
              <a:gd name="connsiteX4" fmla="*/ 5239910 w 5245496"/>
              <a:gd name="connsiteY4" fmla="*/ 262696 h 2642287"/>
              <a:gd name="connsiteX5" fmla="*/ 5088836 w 5245496"/>
              <a:gd name="connsiteY5" fmla="*/ 1177096 h 2642287"/>
              <a:gd name="connsiteX6" fmla="*/ 4969567 w 5245496"/>
              <a:gd name="connsiteY6" fmla="*/ 1280463 h 2642287"/>
              <a:gd name="connsiteX7" fmla="*/ 4882101 w 5245496"/>
              <a:gd name="connsiteY7" fmla="*/ 1447441 h 2642287"/>
              <a:gd name="connsiteX8" fmla="*/ 4731027 w 5245496"/>
              <a:gd name="connsiteY8" fmla="*/ 1542856 h 2642287"/>
              <a:gd name="connsiteX9" fmla="*/ 4524293 w 5245496"/>
              <a:gd name="connsiteY9" fmla="*/ 1709834 h 2642287"/>
              <a:gd name="connsiteX10" fmla="*/ 3753017 w 5245496"/>
              <a:gd name="connsiteY10" fmla="*/ 2051739 h 2642287"/>
              <a:gd name="connsiteX11" fmla="*/ 3363403 w 5245496"/>
              <a:gd name="connsiteY11" fmla="*/ 2234620 h 2642287"/>
              <a:gd name="connsiteX12" fmla="*/ 3061254 w 5245496"/>
              <a:gd name="connsiteY12" fmla="*/ 2385694 h 2642287"/>
              <a:gd name="connsiteX13" fmla="*/ 2965838 w 5245496"/>
              <a:gd name="connsiteY13" fmla="*/ 2481110 h 2642287"/>
              <a:gd name="connsiteX14" fmla="*/ 2852863 w 5245496"/>
              <a:gd name="connsiteY14" fmla="*/ 2610481 h 2642287"/>
              <a:gd name="connsiteX15" fmla="*/ 905583 w 5245496"/>
              <a:gd name="connsiteY15" fmla="*/ 2642287 h 2642287"/>
              <a:gd name="connsiteX16" fmla="*/ 564544 w 5245496"/>
              <a:gd name="connsiteY16" fmla="*/ 2393646 h 2642287"/>
              <a:gd name="connsiteX17" fmla="*/ 0 w 5245496"/>
              <a:gd name="connsiteY17" fmla="*/ 1789346 h 2642287"/>
              <a:gd name="connsiteX18" fmla="*/ 1383527 w 5245496"/>
              <a:gd name="connsiteY18" fmla="*/ 962410 h 2642287"/>
              <a:gd name="connsiteX19" fmla="*/ 1502798 w 5245496"/>
              <a:gd name="connsiteY19" fmla="*/ 588700 h 2642287"/>
              <a:gd name="connsiteX20" fmla="*/ 2735250 w 5245496"/>
              <a:gd name="connsiteY20" fmla="*/ 692067 h 2642287"/>
              <a:gd name="connsiteX21" fmla="*/ 3052436 w 5245496"/>
              <a:gd name="connsiteY21" fmla="*/ 672878 h 2642287"/>
              <a:gd name="connsiteX0" fmla="*/ 3052436 w 5245496"/>
              <a:gd name="connsiteY0" fmla="*/ 672878 h 2642287"/>
              <a:gd name="connsiteX1" fmla="*/ 3093059 w 5245496"/>
              <a:gd name="connsiteY1" fmla="*/ 254745 h 2642287"/>
              <a:gd name="connsiteX2" fmla="*/ 3116912 w 5245496"/>
              <a:gd name="connsiteY2" fmla="*/ 8253 h 2642287"/>
              <a:gd name="connsiteX3" fmla="*/ 4792981 w 5245496"/>
              <a:gd name="connsiteY3" fmla="*/ 156043 h 2642287"/>
              <a:gd name="connsiteX4" fmla="*/ 5239910 w 5245496"/>
              <a:gd name="connsiteY4" fmla="*/ 262696 h 2642287"/>
              <a:gd name="connsiteX5" fmla="*/ 5088836 w 5245496"/>
              <a:gd name="connsiteY5" fmla="*/ 1177096 h 2642287"/>
              <a:gd name="connsiteX6" fmla="*/ 4969567 w 5245496"/>
              <a:gd name="connsiteY6" fmla="*/ 1280463 h 2642287"/>
              <a:gd name="connsiteX7" fmla="*/ 4882101 w 5245496"/>
              <a:gd name="connsiteY7" fmla="*/ 1447441 h 2642287"/>
              <a:gd name="connsiteX8" fmla="*/ 4731027 w 5245496"/>
              <a:gd name="connsiteY8" fmla="*/ 1542856 h 2642287"/>
              <a:gd name="connsiteX9" fmla="*/ 4524293 w 5245496"/>
              <a:gd name="connsiteY9" fmla="*/ 1709834 h 2642287"/>
              <a:gd name="connsiteX10" fmla="*/ 3753017 w 5245496"/>
              <a:gd name="connsiteY10" fmla="*/ 2051739 h 2642287"/>
              <a:gd name="connsiteX11" fmla="*/ 3363403 w 5245496"/>
              <a:gd name="connsiteY11" fmla="*/ 2234620 h 2642287"/>
              <a:gd name="connsiteX12" fmla="*/ 3061254 w 5245496"/>
              <a:gd name="connsiteY12" fmla="*/ 2385694 h 2642287"/>
              <a:gd name="connsiteX13" fmla="*/ 2965838 w 5245496"/>
              <a:gd name="connsiteY13" fmla="*/ 2481110 h 2642287"/>
              <a:gd name="connsiteX14" fmla="*/ 2852863 w 5245496"/>
              <a:gd name="connsiteY14" fmla="*/ 2610481 h 2642287"/>
              <a:gd name="connsiteX15" fmla="*/ 905583 w 5245496"/>
              <a:gd name="connsiteY15" fmla="*/ 2642287 h 2642287"/>
              <a:gd name="connsiteX16" fmla="*/ 564544 w 5245496"/>
              <a:gd name="connsiteY16" fmla="*/ 2393646 h 2642287"/>
              <a:gd name="connsiteX17" fmla="*/ 0 w 5245496"/>
              <a:gd name="connsiteY17" fmla="*/ 1789346 h 2642287"/>
              <a:gd name="connsiteX18" fmla="*/ 1383527 w 5245496"/>
              <a:gd name="connsiteY18" fmla="*/ 962410 h 2642287"/>
              <a:gd name="connsiteX19" fmla="*/ 1502798 w 5245496"/>
              <a:gd name="connsiteY19" fmla="*/ 588700 h 2642287"/>
              <a:gd name="connsiteX20" fmla="*/ 2735250 w 5245496"/>
              <a:gd name="connsiteY20" fmla="*/ 692067 h 2642287"/>
              <a:gd name="connsiteX21" fmla="*/ 3052436 w 5245496"/>
              <a:gd name="connsiteY21" fmla="*/ 672878 h 2642287"/>
              <a:gd name="connsiteX0" fmla="*/ 3052436 w 5245496"/>
              <a:gd name="connsiteY0" fmla="*/ 672878 h 2642287"/>
              <a:gd name="connsiteX1" fmla="*/ 3093059 w 5245496"/>
              <a:gd name="connsiteY1" fmla="*/ 254745 h 2642287"/>
              <a:gd name="connsiteX2" fmla="*/ 3116912 w 5245496"/>
              <a:gd name="connsiteY2" fmla="*/ 8253 h 2642287"/>
              <a:gd name="connsiteX3" fmla="*/ 4792981 w 5245496"/>
              <a:gd name="connsiteY3" fmla="*/ 156043 h 2642287"/>
              <a:gd name="connsiteX4" fmla="*/ 5239910 w 5245496"/>
              <a:gd name="connsiteY4" fmla="*/ 262696 h 2642287"/>
              <a:gd name="connsiteX5" fmla="*/ 5088836 w 5245496"/>
              <a:gd name="connsiteY5" fmla="*/ 1177096 h 2642287"/>
              <a:gd name="connsiteX6" fmla="*/ 4969567 w 5245496"/>
              <a:gd name="connsiteY6" fmla="*/ 1280463 h 2642287"/>
              <a:gd name="connsiteX7" fmla="*/ 4882101 w 5245496"/>
              <a:gd name="connsiteY7" fmla="*/ 1447441 h 2642287"/>
              <a:gd name="connsiteX8" fmla="*/ 4731027 w 5245496"/>
              <a:gd name="connsiteY8" fmla="*/ 1542856 h 2642287"/>
              <a:gd name="connsiteX9" fmla="*/ 4524293 w 5245496"/>
              <a:gd name="connsiteY9" fmla="*/ 1709834 h 2642287"/>
              <a:gd name="connsiteX10" fmla="*/ 3753017 w 5245496"/>
              <a:gd name="connsiteY10" fmla="*/ 2051739 h 2642287"/>
              <a:gd name="connsiteX11" fmla="*/ 3363403 w 5245496"/>
              <a:gd name="connsiteY11" fmla="*/ 2234620 h 2642287"/>
              <a:gd name="connsiteX12" fmla="*/ 3061254 w 5245496"/>
              <a:gd name="connsiteY12" fmla="*/ 2385694 h 2642287"/>
              <a:gd name="connsiteX13" fmla="*/ 2965838 w 5245496"/>
              <a:gd name="connsiteY13" fmla="*/ 2481110 h 2642287"/>
              <a:gd name="connsiteX14" fmla="*/ 2852863 w 5245496"/>
              <a:gd name="connsiteY14" fmla="*/ 2610481 h 2642287"/>
              <a:gd name="connsiteX15" fmla="*/ 905583 w 5245496"/>
              <a:gd name="connsiteY15" fmla="*/ 2642287 h 2642287"/>
              <a:gd name="connsiteX16" fmla="*/ 564544 w 5245496"/>
              <a:gd name="connsiteY16" fmla="*/ 2393646 h 2642287"/>
              <a:gd name="connsiteX17" fmla="*/ 0 w 5245496"/>
              <a:gd name="connsiteY17" fmla="*/ 1789346 h 2642287"/>
              <a:gd name="connsiteX18" fmla="*/ 1383527 w 5245496"/>
              <a:gd name="connsiteY18" fmla="*/ 962410 h 2642287"/>
              <a:gd name="connsiteX19" fmla="*/ 1502798 w 5245496"/>
              <a:gd name="connsiteY19" fmla="*/ 588700 h 2642287"/>
              <a:gd name="connsiteX20" fmla="*/ 2735250 w 5245496"/>
              <a:gd name="connsiteY20" fmla="*/ 692067 h 2642287"/>
              <a:gd name="connsiteX21" fmla="*/ 3052436 w 5245496"/>
              <a:gd name="connsiteY21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69567 w 5244339"/>
              <a:gd name="connsiteY6" fmla="*/ 1280463 h 2642287"/>
              <a:gd name="connsiteX7" fmla="*/ 4882101 w 5244339"/>
              <a:gd name="connsiteY7" fmla="*/ 1447441 h 2642287"/>
              <a:gd name="connsiteX8" fmla="*/ 4731027 w 5244339"/>
              <a:gd name="connsiteY8" fmla="*/ 1542856 h 2642287"/>
              <a:gd name="connsiteX9" fmla="*/ 4524293 w 5244339"/>
              <a:gd name="connsiteY9" fmla="*/ 1709834 h 2642287"/>
              <a:gd name="connsiteX10" fmla="*/ 3753017 w 5244339"/>
              <a:gd name="connsiteY10" fmla="*/ 2051739 h 2642287"/>
              <a:gd name="connsiteX11" fmla="*/ 3363403 w 5244339"/>
              <a:gd name="connsiteY11" fmla="*/ 2234620 h 2642287"/>
              <a:gd name="connsiteX12" fmla="*/ 3061254 w 5244339"/>
              <a:gd name="connsiteY12" fmla="*/ 2385694 h 2642287"/>
              <a:gd name="connsiteX13" fmla="*/ 2965838 w 5244339"/>
              <a:gd name="connsiteY13" fmla="*/ 2481110 h 2642287"/>
              <a:gd name="connsiteX14" fmla="*/ 2852863 w 5244339"/>
              <a:gd name="connsiteY14" fmla="*/ 2610481 h 2642287"/>
              <a:gd name="connsiteX15" fmla="*/ 905583 w 5244339"/>
              <a:gd name="connsiteY15" fmla="*/ 2642287 h 2642287"/>
              <a:gd name="connsiteX16" fmla="*/ 564544 w 5244339"/>
              <a:gd name="connsiteY16" fmla="*/ 2393646 h 2642287"/>
              <a:gd name="connsiteX17" fmla="*/ 0 w 5244339"/>
              <a:gd name="connsiteY17" fmla="*/ 1789346 h 2642287"/>
              <a:gd name="connsiteX18" fmla="*/ 1383527 w 5244339"/>
              <a:gd name="connsiteY18" fmla="*/ 962410 h 2642287"/>
              <a:gd name="connsiteX19" fmla="*/ 1502798 w 5244339"/>
              <a:gd name="connsiteY19" fmla="*/ 588700 h 2642287"/>
              <a:gd name="connsiteX20" fmla="*/ 2735250 w 5244339"/>
              <a:gd name="connsiteY20" fmla="*/ 692067 h 2642287"/>
              <a:gd name="connsiteX21" fmla="*/ 3052436 w 5244339"/>
              <a:gd name="connsiteY21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69567 w 5244339"/>
              <a:gd name="connsiteY6" fmla="*/ 1280463 h 2642287"/>
              <a:gd name="connsiteX7" fmla="*/ 4882101 w 5244339"/>
              <a:gd name="connsiteY7" fmla="*/ 1447441 h 2642287"/>
              <a:gd name="connsiteX8" fmla="*/ 4731027 w 5244339"/>
              <a:gd name="connsiteY8" fmla="*/ 1542856 h 2642287"/>
              <a:gd name="connsiteX9" fmla="*/ 4524293 w 5244339"/>
              <a:gd name="connsiteY9" fmla="*/ 1709834 h 2642287"/>
              <a:gd name="connsiteX10" fmla="*/ 3753017 w 5244339"/>
              <a:gd name="connsiteY10" fmla="*/ 2051739 h 2642287"/>
              <a:gd name="connsiteX11" fmla="*/ 3363403 w 5244339"/>
              <a:gd name="connsiteY11" fmla="*/ 2234620 h 2642287"/>
              <a:gd name="connsiteX12" fmla="*/ 3061254 w 5244339"/>
              <a:gd name="connsiteY12" fmla="*/ 2385694 h 2642287"/>
              <a:gd name="connsiteX13" fmla="*/ 2965838 w 5244339"/>
              <a:gd name="connsiteY13" fmla="*/ 2481110 h 2642287"/>
              <a:gd name="connsiteX14" fmla="*/ 2852863 w 5244339"/>
              <a:gd name="connsiteY14" fmla="*/ 2610481 h 2642287"/>
              <a:gd name="connsiteX15" fmla="*/ 905583 w 5244339"/>
              <a:gd name="connsiteY15" fmla="*/ 2642287 h 2642287"/>
              <a:gd name="connsiteX16" fmla="*/ 564544 w 5244339"/>
              <a:gd name="connsiteY16" fmla="*/ 2393646 h 2642287"/>
              <a:gd name="connsiteX17" fmla="*/ 0 w 5244339"/>
              <a:gd name="connsiteY17" fmla="*/ 1789346 h 2642287"/>
              <a:gd name="connsiteX18" fmla="*/ 1383527 w 5244339"/>
              <a:gd name="connsiteY18" fmla="*/ 962410 h 2642287"/>
              <a:gd name="connsiteX19" fmla="*/ 1502798 w 5244339"/>
              <a:gd name="connsiteY19" fmla="*/ 588700 h 2642287"/>
              <a:gd name="connsiteX20" fmla="*/ 2735250 w 5244339"/>
              <a:gd name="connsiteY20" fmla="*/ 692067 h 2642287"/>
              <a:gd name="connsiteX21" fmla="*/ 3052436 w 5244339"/>
              <a:gd name="connsiteY21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69567 w 5244339"/>
              <a:gd name="connsiteY6" fmla="*/ 1280463 h 2642287"/>
              <a:gd name="connsiteX7" fmla="*/ 4882101 w 5244339"/>
              <a:gd name="connsiteY7" fmla="*/ 1447441 h 2642287"/>
              <a:gd name="connsiteX8" fmla="*/ 4524293 w 5244339"/>
              <a:gd name="connsiteY8" fmla="*/ 1709834 h 2642287"/>
              <a:gd name="connsiteX9" fmla="*/ 3753017 w 5244339"/>
              <a:gd name="connsiteY9" fmla="*/ 2051739 h 2642287"/>
              <a:gd name="connsiteX10" fmla="*/ 3363403 w 5244339"/>
              <a:gd name="connsiteY10" fmla="*/ 2234620 h 2642287"/>
              <a:gd name="connsiteX11" fmla="*/ 3061254 w 5244339"/>
              <a:gd name="connsiteY11" fmla="*/ 2385694 h 2642287"/>
              <a:gd name="connsiteX12" fmla="*/ 2965838 w 5244339"/>
              <a:gd name="connsiteY12" fmla="*/ 2481110 h 2642287"/>
              <a:gd name="connsiteX13" fmla="*/ 2852863 w 5244339"/>
              <a:gd name="connsiteY13" fmla="*/ 2610481 h 2642287"/>
              <a:gd name="connsiteX14" fmla="*/ 905583 w 5244339"/>
              <a:gd name="connsiteY14" fmla="*/ 2642287 h 2642287"/>
              <a:gd name="connsiteX15" fmla="*/ 564544 w 5244339"/>
              <a:gd name="connsiteY15" fmla="*/ 2393646 h 2642287"/>
              <a:gd name="connsiteX16" fmla="*/ 0 w 5244339"/>
              <a:gd name="connsiteY16" fmla="*/ 1789346 h 2642287"/>
              <a:gd name="connsiteX17" fmla="*/ 1383527 w 5244339"/>
              <a:gd name="connsiteY17" fmla="*/ 962410 h 2642287"/>
              <a:gd name="connsiteX18" fmla="*/ 1502798 w 5244339"/>
              <a:gd name="connsiteY18" fmla="*/ 588700 h 2642287"/>
              <a:gd name="connsiteX19" fmla="*/ 2735250 w 5244339"/>
              <a:gd name="connsiteY19" fmla="*/ 692067 h 2642287"/>
              <a:gd name="connsiteX20" fmla="*/ 3052436 w 5244339"/>
              <a:gd name="connsiteY20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93421 w 5244339"/>
              <a:gd name="connsiteY6" fmla="*/ 1280463 h 2642287"/>
              <a:gd name="connsiteX7" fmla="*/ 4882101 w 5244339"/>
              <a:gd name="connsiteY7" fmla="*/ 1447441 h 2642287"/>
              <a:gd name="connsiteX8" fmla="*/ 4524293 w 5244339"/>
              <a:gd name="connsiteY8" fmla="*/ 1709834 h 2642287"/>
              <a:gd name="connsiteX9" fmla="*/ 3753017 w 5244339"/>
              <a:gd name="connsiteY9" fmla="*/ 2051739 h 2642287"/>
              <a:gd name="connsiteX10" fmla="*/ 3363403 w 5244339"/>
              <a:gd name="connsiteY10" fmla="*/ 2234620 h 2642287"/>
              <a:gd name="connsiteX11" fmla="*/ 3061254 w 5244339"/>
              <a:gd name="connsiteY11" fmla="*/ 2385694 h 2642287"/>
              <a:gd name="connsiteX12" fmla="*/ 2965838 w 5244339"/>
              <a:gd name="connsiteY12" fmla="*/ 2481110 h 2642287"/>
              <a:gd name="connsiteX13" fmla="*/ 2852863 w 5244339"/>
              <a:gd name="connsiteY13" fmla="*/ 2610481 h 2642287"/>
              <a:gd name="connsiteX14" fmla="*/ 905583 w 5244339"/>
              <a:gd name="connsiteY14" fmla="*/ 2642287 h 2642287"/>
              <a:gd name="connsiteX15" fmla="*/ 564544 w 5244339"/>
              <a:gd name="connsiteY15" fmla="*/ 2393646 h 2642287"/>
              <a:gd name="connsiteX16" fmla="*/ 0 w 5244339"/>
              <a:gd name="connsiteY16" fmla="*/ 1789346 h 2642287"/>
              <a:gd name="connsiteX17" fmla="*/ 1383527 w 5244339"/>
              <a:gd name="connsiteY17" fmla="*/ 962410 h 2642287"/>
              <a:gd name="connsiteX18" fmla="*/ 1502798 w 5244339"/>
              <a:gd name="connsiteY18" fmla="*/ 588700 h 2642287"/>
              <a:gd name="connsiteX19" fmla="*/ 2735250 w 5244339"/>
              <a:gd name="connsiteY19" fmla="*/ 692067 h 2642287"/>
              <a:gd name="connsiteX20" fmla="*/ 3052436 w 5244339"/>
              <a:gd name="connsiteY20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93421 w 5244339"/>
              <a:gd name="connsiteY6" fmla="*/ 1280463 h 2642287"/>
              <a:gd name="connsiteX7" fmla="*/ 4882101 w 5244339"/>
              <a:gd name="connsiteY7" fmla="*/ 1447441 h 2642287"/>
              <a:gd name="connsiteX8" fmla="*/ 4524293 w 5244339"/>
              <a:gd name="connsiteY8" fmla="*/ 1709834 h 2642287"/>
              <a:gd name="connsiteX9" fmla="*/ 3753017 w 5244339"/>
              <a:gd name="connsiteY9" fmla="*/ 2051739 h 2642287"/>
              <a:gd name="connsiteX10" fmla="*/ 3363403 w 5244339"/>
              <a:gd name="connsiteY10" fmla="*/ 2234620 h 2642287"/>
              <a:gd name="connsiteX11" fmla="*/ 3061254 w 5244339"/>
              <a:gd name="connsiteY11" fmla="*/ 2385694 h 2642287"/>
              <a:gd name="connsiteX12" fmla="*/ 2965838 w 5244339"/>
              <a:gd name="connsiteY12" fmla="*/ 2481110 h 2642287"/>
              <a:gd name="connsiteX13" fmla="*/ 2852863 w 5244339"/>
              <a:gd name="connsiteY13" fmla="*/ 2618432 h 2642287"/>
              <a:gd name="connsiteX14" fmla="*/ 905583 w 5244339"/>
              <a:gd name="connsiteY14" fmla="*/ 2642287 h 2642287"/>
              <a:gd name="connsiteX15" fmla="*/ 564544 w 5244339"/>
              <a:gd name="connsiteY15" fmla="*/ 2393646 h 2642287"/>
              <a:gd name="connsiteX16" fmla="*/ 0 w 5244339"/>
              <a:gd name="connsiteY16" fmla="*/ 1789346 h 2642287"/>
              <a:gd name="connsiteX17" fmla="*/ 1383527 w 5244339"/>
              <a:gd name="connsiteY17" fmla="*/ 962410 h 2642287"/>
              <a:gd name="connsiteX18" fmla="*/ 1502798 w 5244339"/>
              <a:gd name="connsiteY18" fmla="*/ 588700 h 2642287"/>
              <a:gd name="connsiteX19" fmla="*/ 2735250 w 5244339"/>
              <a:gd name="connsiteY19" fmla="*/ 692067 h 2642287"/>
              <a:gd name="connsiteX20" fmla="*/ 3052436 w 5244339"/>
              <a:gd name="connsiteY20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93421 w 5244339"/>
              <a:gd name="connsiteY6" fmla="*/ 1280463 h 2642287"/>
              <a:gd name="connsiteX7" fmla="*/ 4882101 w 5244339"/>
              <a:gd name="connsiteY7" fmla="*/ 1447441 h 2642287"/>
              <a:gd name="connsiteX8" fmla="*/ 4524293 w 5244339"/>
              <a:gd name="connsiteY8" fmla="*/ 1709834 h 2642287"/>
              <a:gd name="connsiteX9" fmla="*/ 3753017 w 5244339"/>
              <a:gd name="connsiteY9" fmla="*/ 2051739 h 2642287"/>
              <a:gd name="connsiteX10" fmla="*/ 3363403 w 5244339"/>
              <a:gd name="connsiteY10" fmla="*/ 2234620 h 2642287"/>
              <a:gd name="connsiteX11" fmla="*/ 3061254 w 5244339"/>
              <a:gd name="connsiteY11" fmla="*/ 2385694 h 2642287"/>
              <a:gd name="connsiteX12" fmla="*/ 2965838 w 5244339"/>
              <a:gd name="connsiteY12" fmla="*/ 2481110 h 2642287"/>
              <a:gd name="connsiteX13" fmla="*/ 2733593 w 5244339"/>
              <a:gd name="connsiteY13" fmla="*/ 2618432 h 2642287"/>
              <a:gd name="connsiteX14" fmla="*/ 905583 w 5244339"/>
              <a:gd name="connsiteY14" fmla="*/ 2642287 h 2642287"/>
              <a:gd name="connsiteX15" fmla="*/ 564544 w 5244339"/>
              <a:gd name="connsiteY15" fmla="*/ 2393646 h 2642287"/>
              <a:gd name="connsiteX16" fmla="*/ 0 w 5244339"/>
              <a:gd name="connsiteY16" fmla="*/ 1789346 h 2642287"/>
              <a:gd name="connsiteX17" fmla="*/ 1383527 w 5244339"/>
              <a:gd name="connsiteY17" fmla="*/ 962410 h 2642287"/>
              <a:gd name="connsiteX18" fmla="*/ 1502798 w 5244339"/>
              <a:gd name="connsiteY18" fmla="*/ 588700 h 2642287"/>
              <a:gd name="connsiteX19" fmla="*/ 2735250 w 5244339"/>
              <a:gd name="connsiteY19" fmla="*/ 692067 h 2642287"/>
              <a:gd name="connsiteX20" fmla="*/ 3052436 w 5244339"/>
              <a:gd name="connsiteY20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93421 w 5244339"/>
              <a:gd name="connsiteY6" fmla="*/ 1280463 h 2642287"/>
              <a:gd name="connsiteX7" fmla="*/ 4882101 w 5244339"/>
              <a:gd name="connsiteY7" fmla="*/ 1447441 h 2642287"/>
              <a:gd name="connsiteX8" fmla="*/ 4524293 w 5244339"/>
              <a:gd name="connsiteY8" fmla="*/ 1709834 h 2642287"/>
              <a:gd name="connsiteX9" fmla="*/ 3753017 w 5244339"/>
              <a:gd name="connsiteY9" fmla="*/ 2051739 h 2642287"/>
              <a:gd name="connsiteX10" fmla="*/ 3363403 w 5244339"/>
              <a:gd name="connsiteY10" fmla="*/ 2234620 h 2642287"/>
              <a:gd name="connsiteX11" fmla="*/ 3061254 w 5244339"/>
              <a:gd name="connsiteY11" fmla="*/ 2385694 h 2642287"/>
              <a:gd name="connsiteX12" fmla="*/ 2965838 w 5244339"/>
              <a:gd name="connsiteY12" fmla="*/ 2481110 h 2642287"/>
              <a:gd name="connsiteX13" fmla="*/ 2669983 w 5244339"/>
              <a:gd name="connsiteY13" fmla="*/ 2626383 h 2642287"/>
              <a:gd name="connsiteX14" fmla="*/ 905583 w 5244339"/>
              <a:gd name="connsiteY14" fmla="*/ 2642287 h 2642287"/>
              <a:gd name="connsiteX15" fmla="*/ 564544 w 5244339"/>
              <a:gd name="connsiteY15" fmla="*/ 2393646 h 2642287"/>
              <a:gd name="connsiteX16" fmla="*/ 0 w 5244339"/>
              <a:gd name="connsiteY16" fmla="*/ 1789346 h 2642287"/>
              <a:gd name="connsiteX17" fmla="*/ 1383527 w 5244339"/>
              <a:gd name="connsiteY17" fmla="*/ 962410 h 2642287"/>
              <a:gd name="connsiteX18" fmla="*/ 1502798 w 5244339"/>
              <a:gd name="connsiteY18" fmla="*/ 588700 h 2642287"/>
              <a:gd name="connsiteX19" fmla="*/ 2735250 w 5244339"/>
              <a:gd name="connsiteY19" fmla="*/ 692067 h 2642287"/>
              <a:gd name="connsiteX20" fmla="*/ 3052436 w 5244339"/>
              <a:gd name="connsiteY20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93421 w 5244339"/>
              <a:gd name="connsiteY6" fmla="*/ 1280463 h 2642287"/>
              <a:gd name="connsiteX7" fmla="*/ 4882101 w 5244339"/>
              <a:gd name="connsiteY7" fmla="*/ 1447441 h 2642287"/>
              <a:gd name="connsiteX8" fmla="*/ 4524293 w 5244339"/>
              <a:gd name="connsiteY8" fmla="*/ 1709834 h 2642287"/>
              <a:gd name="connsiteX9" fmla="*/ 3753017 w 5244339"/>
              <a:gd name="connsiteY9" fmla="*/ 2051739 h 2642287"/>
              <a:gd name="connsiteX10" fmla="*/ 3363403 w 5244339"/>
              <a:gd name="connsiteY10" fmla="*/ 2234620 h 2642287"/>
              <a:gd name="connsiteX11" fmla="*/ 3061254 w 5244339"/>
              <a:gd name="connsiteY11" fmla="*/ 2385694 h 2642287"/>
              <a:gd name="connsiteX12" fmla="*/ 2669983 w 5244339"/>
              <a:gd name="connsiteY12" fmla="*/ 2626383 h 2642287"/>
              <a:gd name="connsiteX13" fmla="*/ 905583 w 5244339"/>
              <a:gd name="connsiteY13" fmla="*/ 2642287 h 2642287"/>
              <a:gd name="connsiteX14" fmla="*/ 564544 w 5244339"/>
              <a:gd name="connsiteY14" fmla="*/ 2393646 h 2642287"/>
              <a:gd name="connsiteX15" fmla="*/ 0 w 5244339"/>
              <a:gd name="connsiteY15" fmla="*/ 1789346 h 2642287"/>
              <a:gd name="connsiteX16" fmla="*/ 1383527 w 5244339"/>
              <a:gd name="connsiteY16" fmla="*/ 962410 h 2642287"/>
              <a:gd name="connsiteX17" fmla="*/ 1502798 w 5244339"/>
              <a:gd name="connsiteY17" fmla="*/ 588700 h 2642287"/>
              <a:gd name="connsiteX18" fmla="*/ 2735250 w 5244339"/>
              <a:gd name="connsiteY18" fmla="*/ 692067 h 2642287"/>
              <a:gd name="connsiteX19" fmla="*/ 3052436 w 5244339"/>
              <a:gd name="connsiteY19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93421 w 5244339"/>
              <a:gd name="connsiteY6" fmla="*/ 1280463 h 2642287"/>
              <a:gd name="connsiteX7" fmla="*/ 4882101 w 5244339"/>
              <a:gd name="connsiteY7" fmla="*/ 1447441 h 2642287"/>
              <a:gd name="connsiteX8" fmla="*/ 4524293 w 5244339"/>
              <a:gd name="connsiteY8" fmla="*/ 1709834 h 2642287"/>
              <a:gd name="connsiteX9" fmla="*/ 3753017 w 5244339"/>
              <a:gd name="connsiteY9" fmla="*/ 2051739 h 2642287"/>
              <a:gd name="connsiteX10" fmla="*/ 3363403 w 5244339"/>
              <a:gd name="connsiteY10" fmla="*/ 2234620 h 2642287"/>
              <a:gd name="connsiteX11" fmla="*/ 3061254 w 5244339"/>
              <a:gd name="connsiteY11" fmla="*/ 2385694 h 2642287"/>
              <a:gd name="connsiteX12" fmla="*/ 2669983 w 5244339"/>
              <a:gd name="connsiteY12" fmla="*/ 2626383 h 2642287"/>
              <a:gd name="connsiteX13" fmla="*/ 905583 w 5244339"/>
              <a:gd name="connsiteY13" fmla="*/ 2642287 h 2642287"/>
              <a:gd name="connsiteX14" fmla="*/ 564544 w 5244339"/>
              <a:gd name="connsiteY14" fmla="*/ 2393646 h 2642287"/>
              <a:gd name="connsiteX15" fmla="*/ 0 w 5244339"/>
              <a:gd name="connsiteY15" fmla="*/ 1789346 h 2642287"/>
              <a:gd name="connsiteX16" fmla="*/ 1383527 w 5244339"/>
              <a:gd name="connsiteY16" fmla="*/ 962410 h 2642287"/>
              <a:gd name="connsiteX17" fmla="*/ 1502798 w 5244339"/>
              <a:gd name="connsiteY17" fmla="*/ 588700 h 2642287"/>
              <a:gd name="connsiteX18" fmla="*/ 2735250 w 5244339"/>
              <a:gd name="connsiteY18" fmla="*/ 692067 h 2642287"/>
              <a:gd name="connsiteX19" fmla="*/ 3052436 w 5244339"/>
              <a:gd name="connsiteY19" fmla="*/ 672878 h 2642287"/>
              <a:gd name="connsiteX0" fmla="*/ 3052436 w 5244339"/>
              <a:gd name="connsiteY0" fmla="*/ 672878 h 2642287"/>
              <a:gd name="connsiteX1" fmla="*/ 3093059 w 5244339"/>
              <a:gd name="connsiteY1" fmla="*/ 254745 h 2642287"/>
              <a:gd name="connsiteX2" fmla="*/ 3116912 w 5244339"/>
              <a:gd name="connsiteY2" fmla="*/ 8253 h 2642287"/>
              <a:gd name="connsiteX3" fmla="*/ 4792981 w 5244339"/>
              <a:gd name="connsiteY3" fmla="*/ 156043 h 2642287"/>
              <a:gd name="connsiteX4" fmla="*/ 5239910 w 5244339"/>
              <a:gd name="connsiteY4" fmla="*/ 262696 h 2642287"/>
              <a:gd name="connsiteX5" fmla="*/ 5049080 w 5244339"/>
              <a:gd name="connsiteY5" fmla="*/ 1169145 h 2642287"/>
              <a:gd name="connsiteX6" fmla="*/ 4993421 w 5244339"/>
              <a:gd name="connsiteY6" fmla="*/ 1280463 h 2642287"/>
              <a:gd name="connsiteX7" fmla="*/ 4882101 w 5244339"/>
              <a:gd name="connsiteY7" fmla="*/ 1447441 h 2642287"/>
              <a:gd name="connsiteX8" fmla="*/ 4524293 w 5244339"/>
              <a:gd name="connsiteY8" fmla="*/ 1709834 h 2642287"/>
              <a:gd name="connsiteX9" fmla="*/ 3753017 w 5244339"/>
              <a:gd name="connsiteY9" fmla="*/ 2051739 h 2642287"/>
              <a:gd name="connsiteX10" fmla="*/ 3363403 w 5244339"/>
              <a:gd name="connsiteY10" fmla="*/ 2234620 h 2642287"/>
              <a:gd name="connsiteX11" fmla="*/ 3061254 w 5244339"/>
              <a:gd name="connsiteY11" fmla="*/ 2385694 h 2642287"/>
              <a:gd name="connsiteX12" fmla="*/ 2669983 w 5244339"/>
              <a:gd name="connsiteY12" fmla="*/ 2626383 h 2642287"/>
              <a:gd name="connsiteX13" fmla="*/ 905583 w 5244339"/>
              <a:gd name="connsiteY13" fmla="*/ 2642287 h 2642287"/>
              <a:gd name="connsiteX14" fmla="*/ 564544 w 5244339"/>
              <a:gd name="connsiteY14" fmla="*/ 2393646 h 2642287"/>
              <a:gd name="connsiteX15" fmla="*/ 0 w 5244339"/>
              <a:gd name="connsiteY15" fmla="*/ 1789346 h 2642287"/>
              <a:gd name="connsiteX16" fmla="*/ 1383527 w 5244339"/>
              <a:gd name="connsiteY16" fmla="*/ 962410 h 2642287"/>
              <a:gd name="connsiteX17" fmla="*/ 1502798 w 5244339"/>
              <a:gd name="connsiteY17" fmla="*/ 588700 h 2642287"/>
              <a:gd name="connsiteX18" fmla="*/ 2735250 w 5244339"/>
              <a:gd name="connsiteY18" fmla="*/ 692067 h 2642287"/>
              <a:gd name="connsiteX19" fmla="*/ 3052436 w 5244339"/>
              <a:gd name="connsiteY19" fmla="*/ 672878 h 264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44339" h="2642287">
                <a:moveTo>
                  <a:pt x="3052436" y="672878"/>
                </a:moveTo>
                <a:cubicBezTo>
                  <a:pt x="3112071" y="599991"/>
                  <a:pt x="3082313" y="365516"/>
                  <a:pt x="3093059" y="254745"/>
                </a:cubicBezTo>
                <a:cubicBezTo>
                  <a:pt x="3103805" y="143974"/>
                  <a:pt x="3080083" y="239389"/>
                  <a:pt x="3116912" y="8253"/>
                </a:cubicBezTo>
                <a:cubicBezTo>
                  <a:pt x="3390956" y="-42653"/>
                  <a:pt x="4482880" y="158693"/>
                  <a:pt x="4792981" y="156043"/>
                </a:cubicBezTo>
                <a:cubicBezTo>
                  <a:pt x="4790883" y="241952"/>
                  <a:pt x="5242008" y="176787"/>
                  <a:pt x="5239910" y="262696"/>
                </a:cubicBezTo>
                <a:cubicBezTo>
                  <a:pt x="5273317" y="426245"/>
                  <a:pt x="5108715" y="971688"/>
                  <a:pt x="5049080" y="1169145"/>
                </a:cubicBezTo>
                <a:cubicBezTo>
                  <a:pt x="4846322" y="1325521"/>
                  <a:pt x="5027877" y="1235406"/>
                  <a:pt x="4993421" y="1280463"/>
                </a:cubicBezTo>
                <a:cubicBezTo>
                  <a:pt x="4958965" y="1325521"/>
                  <a:pt x="4883426" y="1374554"/>
                  <a:pt x="4882101" y="1447441"/>
                </a:cubicBezTo>
                <a:cubicBezTo>
                  <a:pt x="4807889" y="1519003"/>
                  <a:pt x="4712474" y="1609118"/>
                  <a:pt x="4524293" y="1709834"/>
                </a:cubicBezTo>
                <a:cubicBezTo>
                  <a:pt x="4336112" y="1810550"/>
                  <a:pt x="3908067" y="1958974"/>
                  <a:pt x="3753017" y="2051739"/>
                </a:cubicBezTo>
                <a:cubicBezTo>
                  <a:pt x="3597967" y="2144504"/>
                  <a:pt x="3468095" y="2163058"/>
                  <a:pt x="3363403" y="2234620"/>
                </a:cubicBezTo>
                <a:cubicBezTo>
                  <a:pt x="3258711" y="2306182"/>
                  <a:pt x="3176824" y="2320400"/>
                  <a:pt x="3061254" y="2385694"/>
                </a:cubicBezTo>
                <a:cubicBezTo>
                  <a:pt x="2945684" y="2450988"/>
                  <a:pt x="3005408" y="2416641"/>
                  <a:pt x="2669983" y="2626383"/>
                </a:cubicBezTo>
                <a:lnTo>
                  <a:pt x="905583" y="2642287"/>
                </a:lnTo>
                <a:cubicBezTo>
                  <a:pt x="599734" y="2410016"/>
                  <a:pt x="715474" y="2535803"/>
                  <a:pt x="564544" y="2393646"/>
                </a:cubicBezTo>
                <a:cubicBezTo>
                  <a:pt x="413614" y="2251489"/>
                  <a:pt x="31806" y="2042463"/>
                  <a:pt x="0" y="1789346"/>
                </a:cubicBezTo>
                <a:cubicBezTo>
                  <a:pt x="477078" y="1473944"/>
                  <a:pt x="906449" y="1277812"/>
                  <a:pt x="1383527" y="962410"/>
                </a:cubicBezTo>
                <a:cubicBezTo>
                  <a:pt x="1545204" y="935906"/>
                  <a:pt x="1341121" y="615204"/>
                  <a:pt x="1502798" y="588700"/>
                </a:cubicBezTo>
                <a:cubicBezTo>
                  <a:pt x="1726760" y="556895"/>
                  <a:pt x="2476977" y="678037"/>
                  <a:pt x="2735250" y="692067"/>
                </a:cubicBezTo>
                <a:cubicBezTo>
                  <a:pt x="2993523" y="706097"/>
                  <a:pt x="2992801" y="745765"/>
                  <a:pt x="3052436" y="6728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32999" y="4653136"/>
            <a:ext cx="124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①</a:t>
            </a:r>
            <a:r>
              <a:rPr kumimoji="1" lang="en-US" altLang="ja-JP" sz="3600" dirty="0"/>
              <a:t>-1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26003" y="1995814"/>
            <a:ext cx="72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②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69192" y="980728"/>
            <a:ext cx="72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③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57564" y="676795"/>
            <a:ext cx="72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④</a:t>
            </a:r>
            <a:endParaRPr kumimoji="1" lang="ja-JP" altLang="en-US" sz="3600" dirty="0"/>
          </a:p>
        </p:txBody>
      </p:sp>
      <p:sp>
        <p:nvSpPr>
          <p:cNvPr id="3" name="下矢印吹き出し 2"/>
          <p:cNvSpPr/>
          <p:nvPr/>
        </p:nvSpPr>
        <p:spPr>
          <a:xfrm rot="202456">
            <a:off x="6064106" y="3982522"/>
            <a:ext cx="814997" cy="502237"/>
          </a:xfrm>
          <a:prstGeom prst="down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232767">
            <a:off x="6059424" y="3958749"/>
            <a:ext cx="89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南葛西中前の</a:t>
            </a:r>
            <a:endParaRPr kumimoji="1" lang="en-US" altLang="ja-JP" sz="700" dirty="0"/>
          </a:p>
          <a:p>
            <a:r>
              <a:rPr kumimoji="1" lang="ja-JP" altLang="en-US" sz="700" dirty="0"/>
              <a:t>交差点は渡らない</a:t>
            </a:r>
          </a:p>
        </p:txBody>
      </p:sp>
      <p:sp>
        <p:nvSpPr>
          <p:cNvPr id="15" name="上矢印 14"/>
          <p:cNvSpPr/>
          <p:nvPr/>
        </p:nvSpPr>
        <p:spPr>
          <a:xfrm rot="11147894">
            <a:off x="6134554" y="4218917"/>
            <a:ext cx="318201" cy="15475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32240" y="4876661"/>
            <a:ext cx="124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①</a:t>
            </a:r>
            <a:r>
              <a:rPr kumimoji="1" lang="en-US" altLang="ja-JP" sz="3600" dirty="0"/>
              <a:t>-</a:t>
            </a:r>
            <a:r>
              <a:rPr kumimoji="1" lang="ja-JP" altLang="en-US" sz="3600" dirty="0"/>
              <a:t>２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91680" y="1627059"/>
            <a:ext cx="72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⑤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44745" y="3861048"/>
            <a:ext cx="124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①</a:t>
            </a:r>
            <a:r>
              <a:rPr kumimoji="1" lang="en-US" altLang="ja-JP" sz="3600" dirty="0"/>
              <a:t>-</a:t>
            </a:r>
            <a:r>
              <a:rPr lang="ja-JP" altLang="en-US" sz="3600" dirty="0"/>
              <a:t>３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5736" y="2642145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水色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3140968"/>
            <a:ext cx="2126666" cy="715089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青い線が</a:t>
            </a:r>
            <a:endParaRPr kumimoji="1" lang="en-US" altLang="ja-JP" dirty="0"/>
          </a:p>
          <a:p>
            <a:r>
              <a:rPr kumimoji="1" lang="ja-JP" altLang="en-US" dirty="0"/>
              <a:t>通学路になります。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3344" y="3995012"/>
            <a:ext cx="2576488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学童登録の児童は、</a:t>
            </a:r>
            <a:endParaRPr lang="en-US" altLang="ja-JP" dirty="0"/>
          </a:p>
          <a:p>
            <a:r>
              <a:rPr lang="ja-JP" altLang="en-US" dirty="0"/>
              <a:t>白のリボンも付けます。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50161" y="5502408"/>
            <a:ext cx="4744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赤</a:t>
            </a:r>
            <a:endParaRPr kumimoji="1" lang="en-US" altLang="ja-JP" sz="700" dirty="0"/>
          </a:p>
          <a:p>
            <a:r>
              <a:rPr lang="ja-JP" altLang="en-US" sz="700" dirty="0"/>
              <a:t>黄色</a:t>
            </a:r>
            <a:endParaRPr lang="en-US" altLang="ja-JP" sz="700" dirty="0"/>
          </a:p>
          <a:p>
            <a:r>
              <a:rPr kumimoji="1" lang="ja-JP" altLang="en-US" sz="700" dirty="0"/>
              <a:t>ピンク</a:t>
            </a:r>
            <a:endParaRPr kumimoji="1" lang="en-US" altLang="ja-JP" sz="700" dirty="0"/>
          </a:p>
          <a:p>
            <a:r>
              <a:rPr lang="ja-JP" altLang="en-US" sz="700" dirty="0"/>
              <a:t>水色</a:t>
            </a:r>
            <a:endParaRPr kumimoji="1" lang="ja-JP" altLang="en-US" sz="7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/>
          <a:srcRect l="55687" t="31004" r="30598" b="60648"/>
          <a:stretch/>
        </p:blipFill>
        <p:spPr>
          <a:xfrm>
            <a:off x="4283968" y="3582281"/>
            <a:ext cx="288032" cy="9857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l="69935" t="30558" r="19086" b="61094"/>
          <a:stretch/>
        </p:blipFill>
        <p:spPr>
          <a:xfrm>
            <a:off x="4354853" y="3679133"/>
            <a:ext cx="217147" cy="9284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38754" t="36092" r="57578" b="60818"/>
          <a:stretch/>
        </p:blipFill>
        <p:spPr>
          <a:xfrm>
            <a:off x="3094324" y="3308201"/>
            <a:ext cx="363472" cy="17217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345079" y="2566524"/>
            <a:ext cx="740353" cy="215444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富士公園</a:t>
            </a:r>
          </a:p>
        </p:txBody>
      </p:sp>
    </p:spTree>
    <p:extLst>
      <p:ext uri="{BB962C8B-B14F-4D97-AF65-F5344CB8AC3E}">
        <p14:creationId xmlns:p14="http://schemas.microsoft.com/office/powerpoint/2010/main" val="45656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47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江戸川区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教育委員会</dc:creator>
  <cp:lastModifiedBy>en131552</cp:lastModifiedBy>
  <cp:revision>32</cp:revision>
  <cp:lastPrinted>2023-03-08T23:52:49Z</cp:lastPrinted>
  <dcterms:created xsi:type="dcterms:W3CDTF">2016-01-06T06:27:10Z</dcterms:created>
  <dcterms:modified xsi:type="dcterms:W3CDTF">2025-02-03T08:21:31Z</dcterms:modified>
</cp:coreProperties>
</file>