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DFCC3C-03A3-BD0E-53EB-B985A51A9659}" v="27" dt="2022-12-01T06:25:30.891"/>
    <p1510:client id="{52A00201-9A6B-2089-4733-C8CF7C9AD8A0}" v="50" dt="2022-11-29T00:51:42.624"/>
    <p1510:client id="{595683A7-9D3C-9D05-65BE-3E54F41B967D}" v="123" dt="2022-11-29T02:46:03.354"/>
    <p1510:client id="{5F6B05B6-F2DD-8DDD-D916-ED6CD3FDF44B}" v="81" dt="2022-11-29T05:27:08.468"/>
    <p1510:client id="{60C6B6A1-501D-F066-5394-00D88EF4EEC2}" v="1553" dt="2022-11-29T07:08:05.653"/>
    <p1510:client id="{6EE5411D-E76C-F13D-A9B9-CF6839761546}" v="9" dt="2022-11-29T01:10:36.303"/>
    <p1510:client id="{9A00E9B2-04DB-A8D3-E4B2-5D55CCAE6B69}" v="45" dt="2022-11-29T00:44:21.307"/>
    <p1510:client id="{F9C3A3FA-CB86-7F79-58BD-7C33EB569D19}" v="24" dt="2022-11-07T07:08:52.8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529" autoAdjust="0"/>
    <p:restoredTop sz="94660"/>
  </p:normalViewPr>
  <p:slideViewPr>
    <p:cSldViewPr snapToGrid="0">
      <p:cViewPr varScale="1">
        <p:scale>
          <a:sx n="71" d="100"/>
          <a:sy n="71" d="100"/>
        </p:scale>
        <p:origin x="10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教育委員会 sv006" userId="S::sv006@edogawaku.ed.jp::2a324b2f-40ba-4a04-89af-585fd3a3500d" providerId="AD" clId="Web-{F9C3A3FA-CB86-7F79-58BD-7C33EB569D19}"/>
    <pc:docChg chg="modSld">
      <pc:chgData name="教育委員会 sv006" userId="S::sv006@edogawaku.ed.jp::2a324b2f-40ba-4a04-89af-585fd3a3500d" providerId="AD" clId="Web-{F9C3A3FA-CB86-7F79-58BD-7C33EB569D19}" dt="2022-11-07T07:08:52.865" v="22" actId="20577"/>
      <pc:docMkLst>
        <pc:docMk/>
      </pc:docMkLst>
      <pc:sldChg chg="modSp">
        <pc:chgData name="教育委員会 sv006" userId="S::sv006@edogawaku.ed.jp::2a324b2f-40ba-4a04-89af-585fd3a3500d" providerId="AD" clId="Web-{F9C3A3FA-CB86-7F79-58BD-7C33EB569D19}" dt="2022-11-07T07:08:52.865" v="22" actId="20577"/>
        <pc:sldMkLst>
          <pc:docMk/>
          <pc:sldMk cId="515177860" sldId="259"/>
        </pc:sldMkLst>
        <pc:spChg chg="mod">
          <ac:chgData name="教育委員会 sv006" userId="S::sv006@edogawaku.ed.jp::2a324b2f-40ba-4a04-89af-585fd3a3500d" providerId="AD" clId="Web-{F9C3A3FA-CB86-7F79-58BD-7C33EB569D19}" dt="2022-11-07T07:08:52.865" v="22" actId="20577"/>
          <ac:spMkLst>
            <pc:docMk/>
            <pc:sldMk cId="515177860" sldId="259"/>
            <ac:spMk id="9" creationId="{F98D50E5-2990-931C-4F75-B745EC5C18DA}"/>
          </ac:spMkLst>
        </pc:spChg>
        <pc:spChg chg="mod">
          <ac:chgData name="教育委員会 sv006" userId="S::sv006@edogawaku.ed.jp::2a324b2f-40ba-4a04-89af-585fd3a3500d" providerId="AD" clId="Web-{F9C3A3FA-CB86-7F79-58BD-7C33EB569D19}" dt="2022-11-07T07:08:37.552" v="15" actId="20577"/>
          <ac:spMkLst>
            <pc:docMk/>
            <pc:sldMk cId="515177860" sldId="259"/>
            <ac:spMk id="21" creationId="{00000000-0000-0000-0000-000000000000}"/>
          </ac:spMkLst>
        </pc:spChg>
      </pc:sldChg>
    </pc:docChg>
  </pc:docChgLst>
  <pc:docChgLst>
    <pc:chgData name="教育委員会 sv006" userId="S::sv006@edogawaku.ed.jp::2a324b2f-40ba-4a04-89af-585fd3a3500d" providerId="AD" clId="Web-{9A00E9B2-04DB-A8D3-E4B2-5D55CCAE6B69}"/>
    <pc:docChg chg="modSld">
      <pc:chgData name="教育委員会 sv006" userId="S::sv006@edogawaku.ed.jp::2a324b2f-40ba-4a04-89af-585fd3a3500d" providerId="AD" clId="Web-{9A00E9B2-04DB-A8D3-E4B2-5D55CCAE6B69}" dt="2022-11-29T00:44:21.307" v="43" actId="20577"/>
      <pc:docMkLst>
        <pc:docMk/>
      </pc:docMkLst>
      <pc:sldChg chg="modSp">
        <pc:chgData name="教育委員会 sv006" userId="S::sv006@edogawaku.ed.jp::2a324b2f-40ba-4a04-89af-585fd3a3500d" providerId="AD" clId="Web-{9A00E9B2-04DB-A8D3-E4B2-5D55CCAE6B69}" dt="2022-11-29T00:44:21.307" v="43" actId="20577"/>
        <pc:sldMkLst>
          <pc:docMk/>
          <pc:sldMk cId="515177860" sldId="259"/>
        </pc:sldMkLst>
        <pc:spChg chg="mod">
          <ac:chgData name="教育委員会 sv006" userId="S::sv006@edogawaku.ed.jp::2a324b2f-40ba-4a04-89af-585fd3a3500d" providerId="AD" clId="Web-{9A00E9B2-04DB-A8D3-E4B2-5D55CCAE6B69}" dt="2022-11-29T00:44:12.370" v="38" actId="20577"/>
          <ac:spMkLst>
            <pc:docMk/>
            <pc:sldMk cId="515177860" sldId="259"/>
            <ac:spMk id="3" creationId="{08DA216D-481B-E185-88D6-2A04442A8B00}"/>
          </ac:spMkLst>
        </pc:spChg>
        <pc:spChg chg="mod">
          <ac:chgData name="教育委員会 sv006" userId="S::sv006@edogawaku.ed.jp::2a324b2f-40ba-4a04-89af-585fd3a3500d" providerId="AD" clId="Web-{9A00E9B2-04DB-A8D3-E4B2-5D55CCAE6B69}" dt="2022-11-29T00:44:21.307" v="43" actId="20577"/>
          <ac:spMkLst>
            <pc:docMk/>
            <pc:sldMk cId="515177860" sldId="259"/>
            <ac:spMk id="22" creationId="{00000000-0000-0000-0000-000000000000}"/>
          </ac:spMkLst>
        </pc:spChg>
      </pc:sldChg>
    </pc:docChg>
  </pc:docChgLst>
  <pc:docChgLst>
    <pc:chgData name="教育委員会 sv009" userId="S::sv009@edogawaku.ed.jp::e3cf4719-e9d4-4165-9d41-375a5d2c1d6f" providerId="AD" clId="Web-{60C6B6A1-501D-F066-5394-00D88EF4EEC2}"/>
    <pc:docChg chg="addSld delSld modSld">
      <pc:chgData name="教育委員会 sv009" userId="S::sv009@edogawaku.ed.jp::e3cf4719-e9d4-4165-9d41-375a5d2c1d6f" providerId="AD" clId="Web-{60C6B6A1-501D-F066-5394-00D88EF4EEC2}" dt="2022-11-29T07:08:05.653" v="1544"/>
      <pc:docMkLst>
        <pc:docMk/>
      </pc:docMkLst>
      <pc:sldChg chg="del">
        <pc:chgData name="教育委員会 sv009" userId="S::sv009@edogawaku.ed.jp::e3cf4719-e9d4-4165-9d41-375a5d2c1d6f" providerId="AD" clId="Web-{60C6B6A1-501D-F066-5394-00D88EF4EEC2}" dt="2022-11-29T06:30:12.356" v="1"/>
        <pc:sldMkLst>
          <pc:docMk/>
          <pc:sldMk cId="515177860" sldId="259"/>
        </pc:sldMkLst>
      </pc:sldChg>
      <pc:sldChg chg="del">
        <pc:chgData name="教育委員会 sv009" userId="S::sv009@edogawaku.ed.jp::e3cf4719-e9d4-4165-9d41-375a5d2c1d6f" providerId="AD" clId="Web-{60C6B6A1-501D-F066-5394-00D88EF4EEC2}" dt="2022-11-29T06:30:10.887" v="0"/>
        <pc:sldMkLst>
          <pc:docMk/>
          <pc:sldMk cId="2601717591" sldId="260"/>
        </pc:sldMkLst>
      </pc:sldChg>
      <pc:sldChg chg="delSp modSp add del">
        <pc:chgData name="教育委員会 sv009" userId="S::sv009@edogawaku.ed.jp::e3cf4719-e9d4-4165-9d41-375a5d2c1d6f" providerId="AD" clId="Web-{60C6B6A1-501D-F066-5394-00D88EF4EEC2}" dt="2022-11-29T07:08:05.653" v="1544"/>
        <pc:sldMkLst>
          <pc:docMk/>
          <pc:sldMk cId="638352726" sldId="261"/>
        </pc:sldMkLst>
        <pc:spChg chg="del">
          <ac:chgData name="教育委員会 sv009" userId="S::sv009@edogawaku.ed.jp::e3cf4719-e9d4-4165-9d41-375a5d2c1d6f" providerId="AD" clId="Web-{60C6B6A1-501D-F066-5394-00D88EF4EEC2}" dt="2022-11-29T06:30:32.732" v="59"/>
          <ac:spMkLst>
            <pc:docMk/>
            <pc:sldMk cId="638352726" sldId="261"/>
            <ac:spMk id="4" creationId="{00000000-0000-0000-0000-000000000000}"/>
          </ac:spMkLst>
        </pc:spChg>
        <pc:spChg chg="del">
          <ac:chgData name="教育委員会 sv009" userId="S::sv009@edogawaku.ed.jp::e3cf4719-e9d4-4165-9d41-375a5d2c1d6f" providerId="AD" clId="Web-{60C6B6A1-501D-F066-5394-00D88EF4EEC2}" dt="2022-11-29T06:30:42.997" v="60"/>
          <ac:spMkLst>
            <pc:docMk/>
            <pc:sldMk cId="638352726" sldId="261"/>
            <ac:spMk id="5" creationId="{00000000-0000-0000-0000-000000000000}"/>
          </ac:spMkLst>
        </pc:spChg>
        <pc:spChg chg="mod">
          <ac:chgData name="教育委員会 sv009" userId="S::sv009@edogawaku.ed.jp::e3cf4719-e9d4-4165-9d41-375a5d2c1d6f" providerId="AD" clId="Web-{60C6B6A1-501D-F066-5394-00D88EF4EEC2}" dt="2022-11-29T06:30:46.404" v="61" actId="1076"/>
          <ac:spMkLst>
            <pc:docMk/>
            <pc:sldMk cId="638352726" sldId="261"/>
            <ac:spMk id="19" creationId="{FE17192E-03A8-4F4B-9B44-C170189D1E51}"/>
          </ac:spMkLst>
        </pc:spChg>
        <pc:spChg chg="mod">
          <ac:chgData name="教育委員会 sv009" userId="S::sv009@edogawaku.ed.jp::e3cf4719-e9d4-4165-9d41-375a5d2c1d6f" providerId="AD" clId="Web-{60C6B6A1-501D-F066-5394-00D88EF4EEC2}" dt="2022-11-29T06:30:53.373" v="63" actId="1076"/>
          <ac:spMkLst>
            <pc:docMk/>
            <pc:sldMk cId="638352726" sldId="261"/>
            <ac:spMk id="20" creationId="{5B6B286C-476D-4952-86C7-5632E7B1A034}"/>
          </ac:spMkLst>
        </pc:spChg>
        <pc:spChg chg="mod">
          <ac:chgData name="教育委員会 sv009" userId="S::sv009@edogawaku.ed.jp::e3cf4719-e9d4-4165-9d41-375a5d2c1d6f" providerId="AD" clId="Web-{60C6B6A1-501D-F066-5394-00D88EF4EEC2}" dt="2022-11-29T06:30:51.482" v="62" actId="1076"/>
          <ac:spMkLst>
            <pc:docMk/>
            <pc:sldMk cId="638352726" sldId="261"/>
            <ac:spMk id="24" creationId="{243EA318-A238-497D-8E12-6252996DAD2C}"/>
          </ac:spMkLst>
        </pc:spChg>
        <pc:graphicFrameChg chg="mod modGraphic">
          <ac:chgData name="教育委員会 sv009" userId="S::sv009@edogawaku.ed.jp::e3cf4719-e9d4-4165-9d41-375a5d2c1d6f" providerId="AD" clId="Web-{60C6B6A1-501D-F066-5394-00D88EF4EEC2}" dt="2022-11-29T06:31:36.999" v="80"/>
          <ac:graphicFrameMkLst>
            <pc:docMk/>
            <pc:sldMk cId="638352726" sldId="261"/>
            <ac:graphicFrameMk id="10" creationId="{B88C63A0-F3A7-4168-B67E-64153E3896F3}"/>
          </ac:graphicFrameMkLst>
        </pc:graphicFrameChg>
      </pc:sldChg>
      <pc:sldChg chg="addSp delSp modSp del">
        <pc:chgData name="教育委員会 sv009" userId="S::sv009@edogawaku.ed.jp::e3cf4719-e9d4-4165-9d41-375a5d2c1d6f" providerId="AD" clId="Web-{60C6B6A1-501D-F066-5394-00D88EF4EEC2}" dt="2022-11-29T07:08:04.903" v="1543"/>
        <pc:sldMkLst>
          <pc:docMk/>
          <pc:sldMk cId="3136426287" sldId="262"/>
        </pc:sldMkLst>
        <pc:spChg chg="add del">
          <ac:chgData name="教育委員会 sv009" userId="S::sv009@edogawaku.ed.jp::e3cf4719-e9d4-4165-9d41-375a5d2c1d6f" providerId="AD" clId="Web-{60C6B6A1-501D-F066-5394-00D88EF4EEC2}" dt="2022-11-29T06:32:35.219" v="87"/>
          <ac:spMkLst>
            <pc:docMk/>
            <pc:sldMk cId="3136426287" sldId="262"/>
            <ac:spMk id="4" creationId="{00000000-0000-0000-0000-000000000000}"/>
          </ac:spMkLst>
        </pc:spChg>
        <pc:spChg chg="mod">
          <ac:chgData name="教育委員会 sv009" userId="S::sv009@edogawaku.ed.jp::e3cf4719-e9d4-4165-9d41-375a5d2c1d6f" providerId="AD" clId="Web-{60C6B6A1-501D-F066-5394-00D88EF4EEC2}" dt="2022-11-29T06:32:32.781" v="86" actId="20577"/>
          <ac:spMkLst>
            <pc:docMk/>
            <pc:sldMk cId="3136426287" sldId="262"/>
            <ac:spMk id="5" creationId="{00000000-0000-0000-0000-000000000000}"/>
          </ac:spMkLst>
        </pc:spChg>
      </pc:sldChg>
      <pc:sldChg chg="addSp delSp modSp add replId">
        <pc:chgData name="教育委員会 sv009" userId="S::sv009@edogawaku.ed.jp::e3cf4719-e9d4-4165-9d41-375a5d2c1d6f" providerId="AD" clId="Web-{60C6B6A1-501D-F066-5394-00D88EF4EEC2}" dt="2022-11-29T07:07:54.794" v="1542"/>
        <pc:sldMkLst>
          <pc:docMk/>
          <pc:sldMk cId="3516975988" sldId="263"/>
        </pc:sldMkLst>
        <pc:spChg chg="add mod">
          <ac:chgData name="教育委員会 sv009" userId="S::sv009@edogawaku.ed.jp::e3cf4719-e9d4-4165-9d41-375a5d2c1d6f" providerId="AD" clId="Web-{60C6B6A1-501D-F066-5394-00D88EF4EEC2}" dt="2022-11-29T06:34:11.455" v="101" actId="1076"/>
          <ac:spMkLst>
            <pc:docMk/>
            <pc:sldMk cId="3516975988" sldId="263"/>
            <ac:spMk id="3" creationId="{0D678A6D-546B-E593-7577-BCBB2C022FA1}"/>
          </ac:spMkLst>
        </pc:spChg>
        <pc:spChg chg="del">
          <ac:chgData name="教育委員会 sv009" userId="S::sv009@edogawaku.ed.jp::e3cf4719-e9d4-4165-9d41-375a5d2c1d6f" providerId="AD" clId="Web-{60C6B6A1-501D-F066-5394-00D88EF4EEC2}" dt="2022-11-29T06:33:02.844" v="91"/>
          <ac:spMkLst>
            <pc:docMk/>
            <pc:sldMk cId="3516975988" sldId="263"/>
            <ac:spMk id="4" creationId="{00000000-0000-0000-0000-000000000000}"/>
          </ac:spMkLst>
        </pc:spChg>
        <pc:spChg chg="del">
          <ac:chgData name="教育委員会 sv009" userId="S::sv009@edogawaku.ed.jp::e3cf4719-e9d4-4165-9d41-375a5d2c1d6f" providerId="AD" clId="Web-{60C6B6A1-501D-F066-5394-00D88EF4EEC2}" dt="2022-11-29T06:33:18.329" v="93"/>
          <ac:spMkLst>
            <pc:docMk/>
            <pc:sldMk cId="3516975988" sldId="263"/>
            <ac:spMk id="5" creationId="{00000000-0000-0000-0000-000000000000}"/>
          </ac:spMkLst>
        </pc:spChg>
        <pc:spChg chg="add mod">
          <ac:chgData name="教育委員会 sv009" userId="S::sv009@edogawaku.ed.jp::e3cf4719-e9d4-4165-9d41-375a5d2c1d6f" providerId="AD" clId="Web-{60C6B6A1-501D-F066-5394-00D88EF4EEC2}" dt="2022-11-29T07:06:46.698" v="1538" actId="1076"/>
          <ac:spMkLst>
            <pc:docMk/>
            <pc:sldMk cId="3516975988" sldId="263"/>
            <ac:spMk id="7" creationId="{CFED5EF0-6DA1-8D85-7C75-4A748D50EE12}"/>
          </ac:spMkLst>
        </pc:spChg>
        <pc:graphicFrameChg chg="add mod modGraphic">
          <ac:chgData name="教育委員会 sv009" userId="S::sv009@edogawaku.ed.jp::e3cf4719-e9d4-4165-9d41-375a5d2c1d6f" providerId="AD" clId="Web-{60C6B6A1-501D-F066-5394-00D88EF4EEC2}" dt="2022-11-29T07:06:04.838" v="1532"/>
          <ac:graphicFrameMkLst>
            <pc:docMk/>
            <pc:sldMk cId="3516975988" sldId="263"/>
            <ac:graphicFrameMk id="9" creationId="{B4324061-F129-71EA-EAF4-2FB206E0E217}"/>
          </ac:graphicFrameMkLst>
        </pc:graphicFrameChg>
        <pc:graphicFrameChg chg="mod modGraphic">
          <ac:chgData name="教育委員会 sv009" userId="S::sv009@edogawaku.ed.jp::e3cf4719-e9d4-4165-9d41-375a5d2c1d6f" providerId="AD" clId="Web-{60C6B6A1-501D-F066-5394-00D88EF4EEC2}" dt="2022-11-29T07:07:54.794" v="1542"/>
          <ac:graphicFrameMkLst>
            <pc:docMk/>
            <pc:sldMk cId="3516975988" sldId="263"/>
            <ac:graphicFrameMk id="12" creationId="{D0BD75F3-E5EA-4F99-AE62-6D7B3B708AC9}"/>
          </ac:graphicFrameMkLst>
        </pc:graphicFrameChg>
      </pc:sldChg>
    </pc:docChg>
  </pc:docChgLst>
  <pc:docChgLst>
    <pc:chgData name="教育委員会 sv009" userId="S::sv009@edogawaku.ed.jp::e3cf4719-e9d4-4165-9d41-375a5d2c1d6f" providerId="AD" clId="Web-{6EE5411D-E76C-F13D-A9B9-CF6839761546}"/>
    <pc:docChg chg="modSld">
      <pc:chgData name="教育委員会 sv009" userId="S::sv009@edogawaku.ed.jp::e3cf4719-e9d4-4165-9d41-375a5d2c1d6f" providerId="AD" clId="Web-{6EE5411D-E76C-F13D-A9B9-CF6839761546}" dt="2022-11-29T01:10:36.303" v="8"/>
      <pc:docMkLst>
        <pc:docMk/>
      </pc:docMkLst>
      <pc:sldChg chg="delSp modSp">
        <pc:chgData name="教育委員会 sv009" userId="S::sv009@edogawaku.ed.jp::e3cf4719-e9d4-4165-9d41-375a5d2c1d6f" providerId="AD" clId="Web-{6EE5411D-E76C-F13D-A9B9-CF6839761546}" dt="2022-11-29T01:10:36.303" v="8"/>
        <pc:sldMkLst>
          <pc:docMk/>
          <pc:sldMk cId="2601717591" sldId="260"/>
        </pc:sldMkLst>
        <pc:spChg chg="del">
          <ac:chgData name="教育委員会 sv009" userId="S::sv009@edogawaku.ed.jp::e3cf4719-e9d4-4165-9d41-375a5d2c1d6f" providerId="AD" clId="Web-{6EE5411D-E76C-F13D-A9B9-CF6839761546}" dt="2022-11-29T01:10:36.303" v="8"/>
          <ac:spMkLst>
            <pc:docMk/>
            <pc:sldMk cId="2601717591" sldId="260"/>
            <ac:spMk id="18" creationId="{00000000-0000-0000-0000-000000000000}"/>
          </ac:spMkLst>
        </pc:spChg>
        <pc:spChg chg="del">
          <ac:chgData name="教育委員会 sv009" userId="S::sv009@edogawaku.ed.jp::e3cf4719-e9d4-4165-9d41-375a5d2c1d6f" providerId="AD" clId="Web-{6EE5411D-E76C-F13D-A9B9-CF6839761546}" dt="2022-11-29T01:10:36.303" v="7"/>
          <ac:spMkLst>
            <pc:docMk/>
            <pc:sldMk cId="2601717591" sldId="260"/>
            <ac:spMk id="19" creationId="{00000000-0000-0000-0000-000000000000}"/>
          </ac:spMkLst>
        </pc:spChg>
        <pc:spChg chg="del">
          <ac:chgData name="教育委員会 sv009" userId="S::sv009@edogawaku.ed.jp::e3cf4719-e9d4-4165-9d41-375a5d2c1d6f" providerId="AD" clId="Web-{6EE5411D-E76C-F13D-A9B9-CF6839761546}" dt="2022-11-29T01:10:25.053" v="3"/>
          <ac:spMkLst>
            <pc:docMk/>
            <pc:sldMk cId="2601717591" sldId="260"/>
            <ac:spMk id="20" creationId="{00000000-0000-0000-0000-000000000000}"/>
          </ac:spMkLst>
        </pc:spChg>
        <pc:spChg chg="del">
          <ac:chgData name="教育委員会 sv009" userId="S::sv009@edogawaku.ed.jp::e3cf4719-e9d4-4165-9d41-375a5d2c1d6f" providerId="AD" clId="Web-{6EE5411D-E76C-F13D-A9B9-CF6839761546}" dt="2022-11-29T01:10:36.303" v="6"/>
          <ac:spMkLst>
            <pc:docMk/>
            <pc:sldMk cId="2601717591" sldId="260"/>
            <ac:spMk id="21" creationId="{00000000-0000-0000-0000-000000000000}"/>
          </ac:spMkLst>
        </pc:spChg>
        <pc:spChg chg="del">
          <ac:chgData name="教育委員会 sv009" userId="S::sv009@edogawaku.ed.jp::e3cf4719-e9d4-4165-9d41-375a5d2c1d6f" providerId="AD" clId="Web-{6EE5411D-E76C-F13D-A9B9-CF6839761546}" dt="2022-11-29T01:10:36.303" v="5"/>
          <ac:spMkLst>
            <pc:docMk/>
            <pc:sldMk cId="2601717591" sldId="260"/>
            <ac:spMk id="22" creationId="{00000000-0000-0000-0000-000000000000}"/>
          </ac:spMkLst>
        </pc:spChg>
        <pc:spChg chg="del">
          <ac:chgData name="教育委員会 sv009" userId="S::sv009@edogawaku.ed.jp::e3cf4719-e9d4-4165-9d41-375a5d2c1d6f" providerId="AD" clId="Web-{6EE5411D-E76C-F13D-A9B9-CF6839761546}" dt="2022-11-29T01:10:36.303" v="4"/>
          <ac:spMkLst>
            <pc:docMk/>
            <pc:sldMk cId="2601717591" sldId="260"/>
            <ac:spMk id="23" creationId="{00000000-0000-0000-0000-000000000000}"/>
          </ac:spMkLst>
        </pc:spChg>
        <pc:picChg chg="mod">
          <ac:chgData name="教育委員会 sv009" userId="S::sv009@edogawaku.ed.jp::e3cf4719-e9d4-4165-9d41-375a5d2c1d6f" providerId="AD" clId="Web-{6EE5411D-E76C-F13D-A9B9-CF6839761546}" dt="2022-11-29T01:09:55.755" v="2" actId="1076"/>
          <ac:picMkLst>
            <pc:docMk/>
            <pc:sldMk cId="2601717591" sldId="260"/>
            <ac:picMk id="12" creationId="{B03CC41B-03D9-E0E2-5425-76F364D0F5B6}"/>
          </ac:picMkLst>
        </pc:picChg>
        <pc:picChg chg="mod">
          <ac:chgData name="教育委員会 sv009" userId="S::sv009@edogawaku.ed.jp::e3cf4719-e9d4-4165-9d41-375a5d2c1d6f" providerId="AD" clId="Web-{6EE5411D-E76C-F13D-A9B9-CF6839761546}" dt="2022-11-29T01:09:51.974" v="1" actId="1076"/>
          <ac:picMkLst>
            <pc:docMk/>
            <pc:sldMk cId="2601717591" sldId="260"/>
            <ac:picMk id="14" creationId="{C5BA94C6-2318-3B51-38DB-CBAAA860C97A}"/>
          </ac:picMkLst>
        </pc:picChg>
      </pc:sldChg>
    </pc:docChg>
  </pc:docChgLst>
  <pc:docChgLst>
    <pc:chgData name="教育委員会 sv006" userId="S::sv006@edogawaku.ed.jp::2a324b2f-40ba-4a04-89af-585fd3a3500d" providerId="AD" clId="Web-{52A00201-9A6B-2089-4733-C8CF7C9AD8A0}"/>
    <pc:docChg chg="modSld">
      <pc:chgData name="教育委員会 sv006" userId="S::sv006@edogawaku.ed.jp::2a324b2f-40ba-4a04-89af-585fd3a3500d" providerId="AD" clId="Web-{52A00201-9A6B-2089-4733-C8CF7C9AD8A0}" dt="2022-11-29T00:51:42.624" v="49" actId="14100"/>
      <pc:docMkLst>
        <pc:docMk/>
      </pc:docMkLst>
      <pc:sldChg chg="delSp">
        <pc:chgData name="教育委員会 sv006" userId="S::sv006@edogawaku.ed.jp::2a324b2f-40ba-4a04-89af-585fd3a3500d" providerId="AD" clId="Web-{52A00201-9A6B-2089-4733-C8CF7C9AD8A0}" dt="2022-11-29T00:44:50.001" v="1"/>
        <pc:sldMkLst>
          <pc:docMk/>
          <pc:sldMk cId="515177860" sldId="259"/>
        </pc:sldMkLst>
        <pc:spChg chg="del">
          <ac:chgData name="教育委員会 sv006" userId="S::sv006@edogawaku.ed.jp::2a324b2f-40ba-4a04-89af-585fd3a3500d" providerId="AD" clId="Web-{52A00201-9A6B-2089-4733-C8CF7C9AD8A0}" dt="2022-11-29T00:44:50.001" v="1"/>
          <ac:spMkLst>
            <pc:docMk/>
            <pc:sldMk cId="515177860" sldId="259"/>
            <ac:spMk id="17" creationId="{00000000-0000-0000-0000-000000000000}"/>
          </ac:spMkLst>
        </pc:spChg>
      </pc:sldChg>
      <pc:sldChg chg="delSp modSp">
        <pc:chgData name="教育委員会 sv006" userId="S::sv006@edogawaku.ed.jp::2a324b2f-40ba-4a04-89af-585fd3a3500d" providerId="AD" clId="Web-{52A00201-9A6B-2089-4733-C8CF7C9AD8A0}" dt="2022-11-29T00:51:42.624" v="49" actId="14100"/>
        <pc:sldMkLst>
          <pc:docMk/>
          <pc:sldMk cId="2601717591" sldId="260"/>
        </pc:sldMkLst>
        <pc:spChg chg="mod">
          <ac:chgData name="教育委員会 sv006" userId="S::sv006@edogawaku.ed.jp::2a324b2f-40ba-4a04-89af-585fd3a3500d" providerId="AD" clId="Web-{52A00201-9A6B-2089-4733-C8CF7C9AD8A0}" dt="2022-11-29T00:49:56.511" v="30"/>
          <ac:spMkLst>
            <pc:docMk/>
            <pc:sldMk cId="2601717591" sldId="260"/>
            <ac:spMk id="16" creationId="{00000000-0000-0000-0000-000000000000}"/>
          </ac:spMkLst>
        </pc:spChg>
        <pc:spChg chg="del">
          <ac:chgData name="教育委員会 sv006" userId="S::sv006@edogawaku.ed.jp::2a324b2f-40ba-4a04-89af-585fd3a3500d" providerId="AD" clId="Web-{52A00201-9A6B-2089-4733-C8CF7C9AD8A0}" dt="2022-11-29T00:44:46.454" v="0"/>
          <ac:spMkLst>
            <pc:docMk/>
            <pc:sldMk cId="2601717591" sldId="260"/>
            <ac:spMk id="17" creationId="{00000000-0000-0000-0000-000000000000}"/>
          </ac:spMkLst>
        </pc:spChg>
        <pc:spChg chg="mod">
          <ac:chgData name="教育委員会 sv006" userId="S::sv006@edogawaku.ed.jp::2a324b2f-40ba-4a04-89af-585fd3a3500d" providerId="AD" clId="Web-{52A00201-9A6B-2089-4733-C8CF7C9AD8A0}" dt="2022-11-29T00:51:42.624" v="49" actId="14100"/>
          <ac:spMkLst>
            <pc:docMk/>
            <pc:sldMk cId="2601717591" sldId="260"/>
            <ac:spMk id="27" creationId="{00000000-0000-0000-0000-000000000000}"/>
          </ac:spMkLst>
        </pc:spChg>
        <pc:spChg chg="mod">
          <ac:chgData name="教育委員会 sv006" userId="S::sv006@edogawaku.ed.jp::2a324b2f-40ba-4a04-89af-585fd3a3500d" providerId="AD" clId="Web-{52A00201-9A6B-2089-4733-C8CF7C9AD8A0}" dt="2022-11-29T00:51:04.060" v="37" actId="20577"/>
          <ac:spMkLst>
            <pc:docMk/>
            <pc:sldMk cId="2601717591" sldId="260"/>
            <ac:spMk id="55" creationId="{00000000-0000-0000-0000-000000000000}"/>
          </ac:spMkLst>
        </pc:spChg>
        <pc:spChg chg="mod">
          <ac:chgData name="教育委員会 sv006" userId="S::sv006@edogawaku.ed.jp::2a324b2f-40ba-4a04-89af-585fd3a3500d" providerId="AD" clId="Web-{52A00201-9A6B-2089-4733-C8CF7C9AD8A0}" dt="2022-11-29T00:51:32.045" v="48" actId="20577"/>
          <ac:spMkLst>
            <pc:docMk/>
            <pc:sldMk cId="2601717591" sldId="260"/>
            <ac:spMk id="56" creationId="{00000000-0000-0000-0000-000000000000}"/>
          </ac:spMkLst>
        </pc:spChg>
      </pc:sldChg>
    </pc:docChg>
  </pc:docChgLst>
  <pc:docChgLst>
    <pc:chgData name="教育委員会 sv006" userId="2a324b2f-40ba-4a04-89af-585fd3a3500d" providerId="ADAL" clId="{306C63F1-BDEC-4706-98BC-2810C9E36F19}"/>
    <pc:docChg chg="undo custSel addSld delSld modSld sldOrd">
      <pc:chgData name="教育委員会 sv006" userId="2a324b2f-40ba-4a04-89af-585fd3a3500d" providerId="ADAL" clId="{306C63F1-BDEC-4706-98BC-2810C9E36F19}" dt="2022-11-07T07:30:37.183" v="4071" actId="20577"/>
      <pc:docMkLst>
        <pc:docMk/>
      </pc:docMkLst>
      <pc:sldChg chg="addSp delSp modSp mod">
        <pc:chgData name="教育委員会 sv006" userId="2a324b2f-40ba-4a04-89af-585fd3a3500d" providerId="ADAL" clId="{306C63F1-BDEC-4706-98BC-2810C9E36F19}" dt="2022-11-07T06:07:23.330" v="660" actId="20577"/>
        <pc:sldMkLst>
          <pc:docMk/>
          <pc:sldMk cId="4068539519" sldId="256"/>
        </pc:sldMkLst>
        <pc:spChg chg="mod">
          <ac:chgData name="教育委員会 sv006" userId="2a324b2f-40ba-4a04-89af-585fd3a3500d" providerId="ADAL" clId="{306C63F1-BDEC-4706-98BC-2810C9E36F19}" dt="2022-11-07T06:00:28.113" v="99" actId="1076"/>
          <ac:spMkLst>
            <pc:docMk/>
            <pc:sldMk cId="4068539519" sldId="256"/>
            <ac:spMk id="5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06:36.476" v="614"/>
          <ac:spMkLst>
            <pc:docMk/>
            <pc:sldMk cId="4068539519" sldId="256"/>
            <ac:spMk id="10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03:15.008" v="442" actId="1036"/>
          <ac:spMkLst>
            <pc:docMk/>
            <pc:sldMk cId="4068539519" sldId="256"/>
            <ac:spMk id="11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04:04.005" v="471"/>
          <ac:spMkLst>
            <pc:docMk/>
            <pc:sldMk cId="4068539519" sldId="256"/>
            <ac:spMk id="16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5:55:09.036" v="30"/>
          <ac:spMkLst>
            <pc:docMk/>
            <pc:sldMk cId="4068539519" sldId="256"/>
            <ac:spMk id="24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5:56:33.956" v="49"/>
          <ac:spMkLst>
            <pc:docMk/>
            <pc:sldMk cId="4068539519" sldId="256"/>
            <ac:spMk id="25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03:23.632" v="458" actId="1037"/>
          <ac:spMkLst>
            <pc:docMk/>
            <pc:sldMk cId="4068539519" sldId="256"/>
            <ac:spMk id="26" creationId="{00000000-0000-0000-0000-000000000000}"/>
          </ac:spMkLst>
        </pc:spChg>
        <pc:spChg chg="del mod">
          <ac:chgData name="教育委員会 sv006" userId="2a324b2f-40ba-4a04-89af-585fd3a3500d" providerId="ADAL" clId="{306C63F1-BDEC-4706-98BC-2810C9E36F19}" dt="2022-11-07T06:03:09.786" v="427" actId="478"/>
          <ac:spMkLst>
            <pc:docMk/>
            <pc:sldMk cId="4068539519" sldId="256"/>
            <ac:spMk id="29" creationId="{00000000-0000-0000-0000-000000000000}"/>
          </ac:spMkLst>
        </pc:spChg>
        <pc:spChg chg="del">
          <ac:chgData name="教育委員会 sv006" userId="2a324b2f-40ba-4a04-89af-585fd3a3500d" providerId="ADAL" clId="{306C63F1-BDEC-4706-98BC-2810C9E36F19}" dt="2022-11-07T05:55:01.024" v="4" actId="478"/>
          <ac:spMkLst>
            <pc:docMk/>
            <pc:sldMk cId="4068539519" sldId="256"/>
            <ac:spMk id="31" creationId="{00000000-0000-0000-0000-000000000000}"/>
          </ac:spMkLst>
        </pc:spChg>
        <pc:spChg chg="del">
          <ac:chgData name="教育委員会 sv006" userId="2a324b2f-40ba-4a04-89af-585fd3a3500d" providerId="ADAL" clId="{306C63F1-BDEC-4706-98BC-2810C9E36F19}" dt="2022-11-07T05:54:51.413" v="1" actId="478"/>
          <ac:spMkLst>
            <pc:docMk/>
            <pc:sldMk cId="4068539519" sldId="256"/>
            <ac:spMk id="32" creationId="{00000000-0000-0000-0000-000000000000}"/>
          </ac:spMkLst>
        </pc:spChg>
        <pc:spChg chg="del">
          <ac:chgData name="教育委員会 sv006" userId="2a324b2f-40ba-4a04-89af-585fd3a3500d" providerId="ADAL" clId="{306C63F1-BDEC-4706-98BC-2810C9E36F19}" dt="2022-11-07T05:56:28.417" v="36" actId="478"/>
          <ac:spMkLst>
            <pc:docMk/>
            <pc:sldMk cId="4068539519" sldId="256"/>
            <ac:spMk id="33" creationId="{00000000-0000-0000-0000-000000000000}"/>
          </ac:spMkLst>
        </pc:spChg>
        <pc:spChg chg="del">
          <ac:chgData name="教育委員会 sv006" userId="2a324b2f-40ba-4a04-89af-585fd3a3500d" providerId="ADAL" clId="{306C63F1-BDEC-4706-98BC-2810C9E36F19}" dt="2022-11-07T05:59:38.098" v="92" actId="478"/>
          <ac:spMkLst>
            <pc:docMk/>
            <pc:sldMk cId="4068539519" sldId="256"/>
            <ac:spMk id="34" creationId="{00000000-0000-0000-0000-000000000000}"/>
          </ac:spMkLst>
        </pc:spChg>
        <pc:spChg chg="del">
          <ac:chgData name="教育委員会 sv006" userId="2a324b2f-40ba-4a04-89af-585fd3a3500d" providerId="ADAL" clId="{306C63F1-BDEC-4706-98BC-2810C9E36F19}" dt="2022-11-07T06:02:38.850" v="263" actId="478"/>
          <ac:spMkLst>
            <pc:docMk/>
            <pc:sldMk cId="4068539519" sldId="256"/>
            <ac:spMk id="37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07:23.330" v="660" actId="20577"/>
          <ac:spMkLst>
            <pc:docMk/>
            <pc:sldMk cId="4068539519" sldId="256"/>
            <ac:spMk id="55" creationId="{00000000-0000-0000-0000-000000000000}"/>
          </ac:spMkLst>
        </pc:spChg>
        <pc:picChg chg="add mod">
          <ac:chgData name="教育委員会 sv006" userId="2a324b2f-40ba-4a04-89af-585fd3a3500d" providerId="ADAL" clId="{306C63F1-BDEC-4706-98BC-2810C9E36F19}" dt="2022-11-07T05:54:58.993" v="3" actId="1076"/>
          <ac:picMkLst>
            <pc:docMk/>
            <pc:sldMk cId="4068539519" sldId="256"/>
            <ac:picMk id="1026" creationId="{13AEC13A-2C0C-3939-A89C-B672A1B6D04F}"/>
          </ac:picMkLst>
        </pc:picChg>
        <pc:picChg chg="add mod">
          <ac:chgData name="教育委員会 sv006" userId="2a324b2f-40ba-4a04-89af-585fd3a3500d" providerId="ADAL" clId="{306C63F1-BDEC-4706-98BC-2810C9E36F19}" dt="2022-11-07T05:56:25.295" v="35" actId="1076"/>
          <ac:picMkLst>
            <pc:docMk/>
            <pc:sldMk cId="4068539519" sldId="256"/>
            <ac:picMk id="1028" creationId="{5C15F8B9-D30B-A248-5E42-C651CED12670}"/>
          </ac:picMkLst>
        </pc:picChg>
        <pc:picChg chg="add mod">
          <ac:chgData name="教育委員会 sv006" userId="2a324b2f-40ba-4a04-89af-585fd3a3500d" providerId="ADAL" clId="{306C63F1-BDEC-4706-98BC-2810C9E36F19}" dt="2022-11-07T05:58:17.223" v="59" actId="1076"/>
          <ac:picMkLst>
            <pc:docMk/>
            <pc:sldMk cId="4068539519" sldId="256"/>
            <ac:picMk id="1030" creationId="{ACB6808A-640F-1021-0017-F42E3EFE5F1C}"/>
          </ac:picMkLst>
        </pc:picChg>
        <pc:picChg chg="add mod">
          <ac:chgData name="教育委員会 sv006" userId="2a324b2f-40ba-4a04-89af-585fd3a3500d" providerId="ADAL" clId="{306C63F1-BDEC-4706-98BC-2810C9E36F19}" dt="2022-11-07T05:58:12.467" v="58" actId="1076"/>
          <ac:picMkLst>
            <pc:docMk/>
            <pc:sldMk cId="4068539519" sldId="256"/>
            <ac:picMk id="1032" creationId="{77A1E266-3297-9058-908A-DA284CD81FC1}"/>
          </ac:picMkLst>
        </pc:picChg>
        <pc:picChg chg="add del mod">
          <ac:chgData name="教育委員会 sv006" userId="2a324b2f-40ba-4a04-89af-585fd3a3500d" providerId="ADAL" clId="{306C63F1-BDEC-4706-98BC-2810C9E36F19}" dt="2022-11-07T06:00:10.192" v="95" actId="478"/>
          <ac:picMkLst>
            <pc:docMk/>
            <pc:sldMk cId="4068539519" sldId="256"/>
            <ac:picMk id="1034" creationId="{9AEA21B4-8D7F-DAAB-C054-8286778FD987}"/>
          </ac:picMkLst>
        </pc:picChg>
        <pc:picChg chg="add del">
          <ac:chgData name="教育委員会 sv006" userId="2a324b2f-40ba-4a04-89af-585fd3a3500d" providerId="ADAL" clId="{306C63F1-BDEC-4706-98BC-2810C9E36F19}" dt="2022-11-07T06:00:10.192" v="95" actId="478"/>
          <ac:picMkLst>
            <pc:docMk/>
            <pc:sldMk cId="4068539519" sldId="256"/>
            <ac:picMk id="1036" creationId="{4A448445-926C-F2D5-6849-CC3ED6D04C01}"/>
          </ac:picMkLst>
        </pc:picChg>
        <pc:picChg chg="add mod">
          <ac:chgData name="教育委員会 sv006" userId="2a324b2f-40ba-4a04-89af-585fd3a3500d" providerId="ADAL" clId="{306C63F1-BDEC-4706-98BC-2810C9E36F19}" dt="2022-11-07T06:00:56.756" v="262" actId="1076"/>
          <ac:picMkLst>
            <pc:docMk/>
            <pc:sldMk cId="4068539519" sldId="256"/>
            <ac:picMk id="1038" creationId="{3DD510EC-20FC-0C42-F586-823C7265D80F}"/>
          </ac:picMkLst>
        </pc:picChg>
        <pc:picChg chg="add mod">
          <ac:chgData name="教育委員会 sv006" userId="2a324b2f-40ba-4a04-89af-585fd3a3500d" providerId="ADAL" clId="{306C63F1-BDEC-4706-98BC-2810C9E36F19}" dt="2022-11-07T06:03:03.658" v="425" actId="1076"/>
          <ac:picMkLst>
            <pc:docMk/>
            <pc:sldMk cId="4068539519" sldId="256"/>
            <ac:picMk id="1040" creationId="{F4A34A3F-4294-5EBF-B61D-A07AE3189E03}"/>
          </ac:picMkLst>
        </pc:picChg>
      </pc:sldChg>
      <pc:sldChg chg="modSp mod">
        <pc:chgData name="教育委員会 sv006" userId="2a324b2f-40ba-4a04-89af-585fd3a3500d" providerId="ADAL" clId="{306C63F1-BDEC-4706-98BC-2810C9E36F19}" dt="2022-11-07T06:08:04.722" v="664"/>
        <pc:sldMkLst>
          <pc:docMk/>
          <pc:sldMk cId="3991220576" sldId="257"/>
        </pc:sldMkLst>
        <pc:spChg chg="mod">
          <ac:chgData name="教育委員会 sv006" userId="2a324b2f-40ba-4a04-89af-585fd3a3500d" providerId="ADAL" clId="{306C63F1-BDEC-4706-98BC-2810C9E36F19}" dt="2022-11-07T06:08:04.722" v="664"/>
          <ac:spMkLst>
            <pc:docMk/>
            <pc:sldMk cId="3991220576" sldId="257"/>
            <ac:spMk id="7" creationId="{00000000-0000-0000-0000-000000000000}"/>
          </ac:spMkLst>
        </pc:spChg>
      </pc:sldChg>
      <pc:sldChg chg="new del">
        <pc:chgData name="教育委員会 sv006" userId="2a324b2f-40ba-4a04-89af-585fd3a3500d" providerId="ADAL" clId="{306C63F1-BDEC-4706-98BC-2810C9E36F19}" dt="2022-11-07T06:55:37.183" v="2946" actId="47"/>
        <pc:sldMkLst>
          <pc:docMk/>
          <pc:sldMk cId="2259843747" sldId="258"/>
        </pc:sldMkLst>
      </pc:sldChg>
      <pc:sldChg chg="addSp delSp modSp add mod ord">
        <pc:chgData name="教育委員会 sv006" userId="2a324b2f-40ba-4a04-89af-585fd3a3500d" providerId="ADAL" clId="{306C63F1-BDEC-4706-98BC-2810C9E36F19}" dt="2022-11-07T06:55:14.535" v="2945" actId="20577"/>
        <pc:sldMkLst>
          <pc:docMk/>
          <pc:sldMk cId="515177860" sldId="259"/>
        </pc:sldMkLst>
        <pc:spChg chg="add mod">
          <ac:chgData name="教育委員会 sv006" userId="2a324b2f-40ba-4a04-89af-585fd3a3500d" providerId="ADAL" clId="{306C63F1-BDEC-4706-98BC-2810C9E36F19}" dt="2022-11-07T06:29:14.830" v="1442" actId="1076"/>
          <ac:spMkLst>
            <pc:docMk/>
            <pc:sldMk cId="515177860" sldId="259"/>
            <ac:spMk id="2" creationId="{547DF1E7-D56E-5A85-8D1C-A81FC6D12462}"/>
          </ac:spMkLst>
        </pc:spChg>
        <pc:spChg chg="add mod">
          <ac:chgData name="教育委員会 sv006" userId="2a324b2f-40ba-4a04-89af-585fd3a3500d" providerId="ADAL" clId="{306C63F1-BDEC-4706-98BC-2810C9E36F19}" dt="2022-11-07T06:51:15.038" v="2767" actId="14100"/>
          <ac:spMkLst>
            <pc:docMk/>
            <pc:sldMk cId="515177860" sldId="259"/>
            <ac:spMk id="3" creationId="{08DA216D-481B-E185-88D6-2A04442A8B00}"/>
          </ac:spMkLst>
        </pc:spChg>
        <pc:spChg chg="add mod">
          <ac:chgData name="教育委員会 sv006" userId="2a324b2f-40ba-4a04-89af-585fd3a3500d" providerId="ADAL" clId="{306C63F1-BDEC-4706-98BC-2810C9E36F19}" dt="2022-11-07T06:41:47.036" v="2351" actId="1076"/>
          <ac:spMkLst>
            <pc:docMk/>
            <pc:sldMk cId="515177860" sldId="259"/>
            <ac:spMk id="6" creationId="{D94F35E0-65B7-EC6A-C537-963EE688C349}"/>
          </ac:spMkLst>
        </pc:spChg>
        <pc:spChg chg="mod">
          <ac:chgData name="教育委員会 sv006" userId="2a324b2f-40ba-4a04-89af-585fd3a3500d" providerId="ADAL" clId="{306C63F1-BDEC-4706-98BC-2810C9E36F19}" dt="2022-11-07T06:13:21.881" v="692" actId="6549"/>
          <ac:spMkLst>
            <pc:docMk/>
            <pc:sldMk cId="515177860" sldId="259"/>
            <ac:spMk id="7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47:11.091" v="2497" actId="20577"/>
          <ac:spMkLst>
            <pc:docMk/>
            <pc:sldMk cId="515177860" sldId="259"/>
            <ac:spMk id="8" creationId="{00000000-0000-0000-0000-000000000000}"/>
          </ac:spMkLst>
        </pc:spChg>
        <pc:spChg chg="add mod">
          <ac:chgData name="教育委員会 sv006" userId="2a324b2f-40ba-4a04-89af-585fd3a3500d" providerId="ADAL" clId="{306C63F1-BDEC-4706-98BC-2810C9E36F19}" dt="2022-11-07T06:41:42.418" v="2350" actId="1076"/>
          <ac:spMkLst>
            <pc:docMk/>
            <pc:sldMk cId="515177860" sldId="259"/>
            <ac:spMk id="9" creationId="{F98D50E5-2990-931C-4F75-B745EC5C18DA}"/>
          </ac:spMkLst>
        </pc:spChg>
        <pc:spChg chg="del mod">
          <ac:chgData name="教育委員会 sv006" userId="2a324b2f-40ba-4a04-89af-585fd3a3500d" providerId="ADAL" clId="{306C63F1-BDEC-4706-98BC-2810C9E36F19}" dt="2022-11-07T06:36:52.999" v="2026" actId="478"/>
          <ac:spMkLst>
            <pc:docMk/>
            <pc:sldMk cId="515177860" sldId="259"/>
            <ac:spMk id="10" creationId="{00000000-0000-0000-0000-000000000000}"/>
          </ac:spMkLst>
        </pc:spChg>
        <pc:spChg chg="add mod">
          <ac:chgData name="教育委員会 sv006" userId="2a324b2f-40ba-4a04-89af-585fd3a3500d" providerId="ADAL" clId="{306C63F1-BDEC-4706-98BC-2810C9E36F19}" dt="2022-11-07T06:41:37.576" v="2349" actId="1076"/>
          <ac:spMkLst>
            <pc:docMk/>
            <pc:sldMk cId="515177860" sldId="259"/>
            <ac:spMk id="11" creationId="{C396ED81-8A34-49E6-05B9-4746202CDD4A}"/>
          </ac:spMkLst>
        </pc:spChg>
        <pc:spChg chg="del mod">
          <ac:chgData name="教育委員会 sv006" userId="2a324b2f-40ba-4a04-89af-585fd3a3500d" providerId="ADAL" clId="{306C63F1-BDEC-4706-98BC-2810C9E36F19}" dt="2022-11-07T06:37:56.460" v="2038" actId="478"/>
          <ac:spMkLst>
            <pc:docMk/>
            <pc:sldMk cId="515177860" sldId="259"/>
            <ac:spMk id="12" creationId="{00000000-0000-0000-0000-000000000000}"/>
          </ac:spMkLst>
        </pc:spChg>
        <pc:spChg chg="del mod">
          <ac:chgData name="教育委員会 sv006" userId="2a324b2f-40ba-4a04-89af-585fd3a3500d" providerId="ADAL" clId="{306C63F1-BDEC-4706-98BC-2810C9E36F19}" dt="2022-11-07T06:29:11.333" v="1441" actId="478"/>
          <ac:spMkLst>
            <pc:docMk/>
            <pc:sldMk cId="515177860" sldId="259"/>
            <ac:spMk id="13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54:41.764" v="2929" actId="1035"/>
          <ac:spMkLst>
            <pc:docMk/>
            <pc:sldMk cId="515177860" sldId="259"/>
            <ac:spMk id="14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54:49.005" v="2930" actId="1076"/>
          <ac:spMkLst>
            <pc:docMk/>
            <pc:sldMk cId="515177860" sldId="259"/>
            <ac:spMk id="15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54:35.107" v="2925" actId="404"/>
          <ac:spMkLst>
            <pc:docMk/>
            <pc:sldMk cId="515177860" sldId="259"/>
            <ac:spMk id="16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11:44.700" v="683"/>
          <ac:spMkLst>
            <pc:docMk/>
            <pc:sldMk cId="515177860" sldId="259"/>
            <ac:spMk id="17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50:57.552" v="2766" actId="1035"/>
          <ac:spMkLst>
            <pc:docMk/>
            <pc:sldMk cId="515177860" sldId="259"/>
            <ac:spMk id="18" creationId="{00000000-0000-0000-0000-000000000000}"/>
          </ac:spMkLst>
        </pc:spChg>
        <pc:spChg chg="del mod">
          <ac:chgData name="教育委員会 sv006" userId="2a324b2f-40ba-4a04-89af-585fd3a3500d" providerId="ADAL" clId="{306C63F1-BDEC-4706-98BC-2810C9E36F19}" dt="2022-11-07T06:37:05.804" v="2029" actId="478"/>
          <ac:spMkLst>
            <pc:docMk/>
            <pc:sldMk cId="515177860" sldId="259"/>
            <ac:spMk id="19" creationId="{00000000-0000-0000-0000-000000000000}"/>
          </ac:spMkLst>
        </pc:spChg>
        <pc:spChg chg="del mod">
          <ac:chgData name="教育委員会 sv006" userId="2a324b2f-40ba-4a04-89af-585fd3a3500d" providerId="ADAL" clId="{306C63F1-BDEC-4706-98BC-2810C9E36F19}" dt="2022-11-07T06:41:57.294" v="2354" actId="478"/>
          <ac:spMkLst>
            <pc:docMk/>
            <pc:sldMk cId="515177860" sldId="259"/>
            <ac:spMk id="20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54:54.368" v="2931" actId="14100"/>
          <ac:spMkLst>
            <pc:docMk/>
            <pc:sldMk cId="515177860" sldId="259"/>
            <ac:spMk id="21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55:14.535" v="2945" actId="20577"/>
          <ac:spMkLst>
            <pc:docMk/>
            <pc:sldMk cId="515177860" sldId="259"/>
            <ac:spMk id="22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36:34.837" v="2025"/>
          <ac:spMkLst>
            <pc:docMk/>
            <pc:sldMk cId="515177860" sldId="259"/>
            <ac:spMk id="23" creationId="{00000000-0000-0000-0000-000000000000}"/>
          </ac:spMkLst>
        </pc:spChg>
      </pc:sldChg>
      <pc:sldChg chg="addSp delSp modSp add mod ord">
        <pc:chgData name="教育委員会 sv006" userId="2a324b2f-40ba-4a04-89af-585fd3a3500d" providerId="ADAL" clId="{306C63F1-BDEC-4706-98BC-2810C9E36F19}" dt="2022-11-07T06:56:50.075" v="2947" actId="478"/>
        <pc:sldMkLst>
          <pc:docMk/>
          <pc:sldMk cId="2601717591" sldId="260"/>
        </pc:sldMkLst>
        <pc:spChg chg="add mod ord">
          <ac:chgData name="教育委員会 sv006" userId="2a324b2f-40ba-4a04-89af-585fd3a3500d" providerId="ADAL" clId="{306C63F1-BDEC-4706-98BC-2810C9E36F19}" dt="2022-11-07T06:12:50.805" v="691" actId="167"/>
          <ac:spMkLst>
            <pc:docMk/>
            <pc:sldMk cId="2601717591" sldId="260"/>
            <ac:spMk id="2" creationId="{B51B9C8A-CFEE-E1A4-9484-EFDEB9AE71C9}"/>
          </ac:spMkLst>
        </pc:spChg>
        <pc:spChg chg="mod">
          <ac:chgData name="教育委員会 sv006" userId="2a324b2f-40ba-4a04-89af-585fd3a3500d" providerId="ADAL" clId="{306C63F1-BDEC-4706-98BC-2810C9E36F19}" dt="2022-11-07T06:16:06.011" v="955" actId="20577"/>
          <ac:spMkLst>
            <pc:docMk/>
            <pc:sldMk cId="2601717591" sldId="260"/>
            <ac:spMk id="10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11:38.862" v="677"/>
          <ac:spMkLst>
            <pc:docMk/>
            <pc:sldMk cId="2601717591" sldId="260"/>
            <ac:spMk id="17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12:37.929" v="689" actId="1076"/>
          <ac:spMkLst>
            <pc:docMk/>
            <pc:sldMk cId="2601717591" sldId="260"/>
            <ac:spMk id="24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16:17.614" v="982"/>
          <ac:spMkLst>
            <pc:docMk/>
            <pc:sldMk cId="2601717591" sldId="260"/>
            <ac:spMk id="51" creationId="{00000000-0000-0000-0000-000000000000}"/>
          </ac:spMkLst>
        </pc:spChg>
        <pc:spChg chg="del">
          <ac:chgData name="教育委員会 sv006" userId="2a324b2f-40ba-4a04-89af-585fd3a3500d" providerId="ADAL" clId="{306C63F1-BDEC-4706-98BC-2810C9E36F19}" dt="2022-11-07T06:56:50.075" v="2947" actId="478"/>
          <ac:spMkLst>
            <pc:docMk/>
            <pc:sldMk cId="2601717591" sldId="260"/>
            <ac:spMk id="54" creationId="{00000000-0000-0000-0000-000000000000}"/>
          </ac:spMkLst>
        </pc:spChg>
      </pc:sldChg>
      <pc:sldChg chg="add">
        <pc:chgData name="教育委員会 sv006" userId="2a324b2f-40ba-4a04-89af-585fd3a3500d" providerId="ADAL" clId="{306C63F1-BDEC-4706-98BC-2810C9E36F19}" dt="2022-11-07T07:14:17.777" v="2948"/>
        <pc:sldMkLst>
          <pc:docMk/>
          <pc:sldMk cId="100509716" sldId="261"/>
        </pc:sldMkLst>
      </pc:sldChg>
      <pc:sldChg chg="add">
        <pc:chgData name="教育委員会 sv006" userId="2a324b2f-40ba-4a04-89af-585fd3a3500d" providerId="ADAL" clId="{306C63F1-BDEC-4706-98BC-2810C9E36F19}" dt="2022-11-07T07:14:17.777" v="2948"/>
        <pc:sldMkLst>
          <pc:docMk/>
          <pc:sldMk cId="1537679107" sldId="262"/>
        </pc:sldMkLst>
      </pc:sldChg>
      <pc:sldChg chg="addSp delSp modSp add del mod">
        <pc:chgData name="教育委員会 sv006" userId="2a324b2f-40ba-4a04-89af-585fd3a3500d" providerId="ADAL" clId="{306C63F1-BDEC-4706-98BC-2810C9E36F19}" dt="2022-11-07T07:30:37.183" v="4071" actId="20577"/>
        <pc:sldMkLst>
          <pc:docMk/>
          <pc:sldMk cId="155734764" sldId="263"/>
        </pc:sldMkLst>
        <pc:spChg chg="mod">
          <ac:chgData name="教育委員会 sv006" userId="2a324b2f-40ba-4a04-89af-585fd3a3500d" providerId="ADAL" clId="{306C63F1-BDEC-4706-98BC-2810C9E36F19}" dt="2022-11-07T07:29:04.891" v="3998" actId="207"/>
          <ac:spMkLst>
            <pc:docMk/>
            <pc:sldMk cId="155734764" sldId="263"/>
            <ac:spMk id="2" creationId="{547DF1E7-D56E-5A85-8D1C-A81FC6D12462}"/>
          </ac:spMkLst>
        </pc:spChg>
        <pc:spChg chg="mod">
          <ac:chgData name="教育委員会 sv006" userId="2a324b2f-40ba-4a04-89af-585fd3a3500d" providerId="ADAL" clId="{306C63F1-BDEC-4706-98BC-2810C9E36F19}" dt="2022-11-07T07:30:37.183" v="4071" actId="20577"/>
          <ac:spMkLst>
            <pc:docMk/>
            <pc:sldMk cId="155734764" sldId="263"/>
            <ac:spMk id="3" creationId="{08DA216D-481B-E185-88D6-2A04442A8B00}"/>
          </ac:spMkLst>
        </pc:spChg>
        <pc:spChg chg="mod">
          <ac:chgData name="教育委員会 sv006" userId="2a324b2f-40ba-4a04-89af-585fd3a3500d" providerId="ADAL" clId="{306C63F1-BDEC-4706-98BC-2810C9E36F19}" dt="2022-11-07T07:19:02.978" v="3137" actId="403"/>
          <ac:spMkLst>
            <pc:docMk/>
            <pc:sldMk cId="155734764" sldId="263"/>
            <ac:spMk id="4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7:19:21.926" v="3142" actId="20577"/>
          <ac:spMkLst>
            <pc:docMk/>
            <pc:sldMk cId="155734764" sldId="263"/>
            <ac:spMk id="5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7:29:32.979" v="4065" actId="1076"/>
          <ac:spMkLst>
            <pc:docMk/>
            <pc:sldMk cId="155734764" sldId="263"/>
            <ac:spMk id="6" creationId="{D94F35E0-65B7-EC6A-C537-963EE688C349}"/>
          </ac:spMkLst>
        </pc:spChg>
        <pc:spChg chg="mod">
          <ac:chgData name="教育委員会 sv006" userId="2a324b2f-40ba-4a04-89af-585fd3a3500d" providerId="ADAL" clId="{306C63F1-BDEC-4706-98BC-2810C9E36F19}" dt="2022-11-07T07:27:15.919" v="3883"/>
          <ac:spMkLst>
            <pc:docMk/>
            <pc:sldMk cId="155734764" sldId="263"/>
            <ac:spMk id="7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7:23:19.957" v="3679" actId="1035"/>
          <ac:spMkLst>
            <pc:docMk/>
            <pc:sldMk cId="155734764" sldId="263"/>
            <ac:spMk id="8" creationId="{00000000-0000-0000-0000-000000000000}"/>
          </ac:spMkLst>
        </pc:spChg>
        <pc:spChg chg="del mod">
          <ac:chgData name="教育委員会 sv006" userId="2a324b2f-40ba-4a04-89af-585fd3a3500d" providerId="ADAL" clId="{306C63F1-BDEC-4706-98BC-2810C9E36F19}" dt="2022-11-07T07:28:03.489" v="3926" actId="478"/>
          <ac:spMkLst>
            <pc:docMk/>
            <pc:sldMk cId="155734764" sldId="263"/>
            <ac:spMk id="9" creationId="{F98D50E5-2990-931C-4F75-B745EC5C18DA}"/>
          </ac:spMkLst>
        </pc:spChg>
        <pc:spChg chg="add mod">
          <ac:chgData name="教育委員会 sv006" userId="2a324b2f-40ba-4a04-89af-585fd3a3500d" providerId="ADAL" clId="{306C63F1-BDEC-4706-98BC-2810C9E36F19}" dt="2022-11-07T07:29:50.094" v="4067" actId="1076"/>
          <ac:spMkLst>
            <pc:docMk/>
            <pc:sldMk cId="155734764" sldId="263"/>
            <ac:spMk id="10" creationId="{D4CE1343-80BE-2FFA-3CE7-8305F01EE5AC}"/>
          </ac:spMkLst>
        </pc:spChg>
        <pc:spChg chg="del mod">
          <ac:chgData name="教育委員会 sv006" userId="2a324b2f-40ba-4a04-89af-585fd3a3500d" providerId="ADAL" clId="{306C63F1-BDEC-4706-98BC-2810C9E36F19}" dt="2022-11-07T07:28:01.684" v="3925" actId="478"/>
          <ac:spMkLst>
            <pc:docMk/>
            <pc:sldMk cId="155734764" sldId="263"/>
            <ac:spMk id="11" creationId="{C396ED81-8A34-49E6-05B9-4746202CDD4A}"/>
          </ac:spMkLst>
        </pc:spChg>
        <pc:spChg chg="add mod">
          <ac:chgData name="教育委員会 sv006" userId="2a324b2f-40ba-4a04-89af-585fd3a3500d" providerId="ADAL" clId="{306C63F1-BDEC-4706-98BC-2810C9E36F19}" dt="2022-11-07T07:30:04.963" v="4069" actId="1076"/>
          <ac:spMkLst>
            <pc:docMk/>
            <pc:sldMk cId="155734764" sldId="263"/>
            <ac:spMk id="12" creationId="{28153799-5945-9E55-E2D0-1930562BE59C}"/>
          </ac:spMkLst>
        </pc:spChg>
        <pc:spChg chg="add del">
          <ac:chgData name="教育委員会 sv006" userId="2a324b2f-40ba-4a04-89af-585fd3a3500d" providerId="ADAL" clId="{306C63F1-BDEC-4706-98BC-2810C9E36F19}" dt="2022-11-07T07:23:44.590" v="3696" actId="478"/>
          <ac:spMkLst>
            <pc:docMk/>
            <pc:sldMk cId="155734764" sldId="263"/>
            <ac:spMk id="14" creationId="{00000000-0000-0000-0000-000000000000}"/>
          </ac:spMkLst>
        </pc:spChg>
        <pc:spChg chg="del">
          <ac:chgData name="教育委員会 sv006" userId="2a324b2f-40ba-4a04-89af-585fd3a3500d" providerId="ADAL" clId="{306C63F1-BDEC-4706-98BC-2810C9E36F19}" dt="2022-11-07T07:28:07.556" v="3928" actId="478"/>
          <ac:spMkLst>
            <pc:docMk/>
            <pc:sldMk cId="155734764" sldId="263"/>
            <ac:spMk id="15" creationId="{00000000-0000-0000-0000-000000000000}"/>
          </ac:spMkLst>
        </pc:spChg>
        <pc:spChg chg="add del">
          <ac:chgData name="教育委員会 sv006" userId="2a324b2f-40ba-4a04-89af-585fd3a3500d" providerId="ADAL" clId="{306C63F1-BDEC-4706-98BC-2810C9E36F19}" dt="2022-11-07T07:23:44.955" v="3697" actId="478"/>
          <ac:spMkLst>
            <pc:docMk/>
            <pc:sldMk cId="155734764" sldId="263"/>
            <ac:spMk id="16" creationId="{00000000-0000-0000-0000-000000000000}"/>
          </ac:spMkLst>
        </pc:spChg>
        <pc:spChg chg="del">
          <ac:chgData name="教育委員会 sv006" userId="2a324b2f-40ba-4a04-89af-585fd3a3500d" providerId="ADAL" clId="{306C63F1-BDEC-4706-98BC-2810C9E36F19}" dt="2022-11-07T07:28:05.553" v="3927" actId="478"/>
          <ac:spMkLst>
            <pc:docMk/>
            <pc:sldMk cId="155734764" sldId="263"/>
            <ac:spMk id="21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7:30:33.063" v="4070" actId="20577"/>
          <ac:spMkLst>
            <pc:docMk/>
            <pc:sldMk cId="155734764" sldId="263"/>
            <ac:spMk id="23" creationId="{00000000-0000-0000-0000-000000000000}"/>
          </ac:spMkLst>
        </pc:spChg>
      </pc:sldChg>
    </pc:docChg>
  </pc:docChgLst>
  <pc:docChgLst>
    <pc:chgData name="教育委員会 sv009" userId="S::sv009@edogawaku.ed.jp::e3cf4719-e9d4-4165-9d41-375a5d2c1d6f" providerId="AD" clId="Web-{5F6B05B6-F2DD-8DDD-D916-ED6CD3FDF44B}"/>
    <pc:docChg chg="modSld">
      <pc:chgData name="教育委員会 sv009" userId="S::sv009@edogawaku.ed.jp::e3cf4719-e9d4-4165-9d41-375a5d2c1d6f" providerId="AD" clId="Web-{5F6B05B6-F2DD-8DDD-D916-ED6CD3FDF44B}" dt="2022-11-29T05:27:08.468" v="80" actId="20577"/>
      <pc:docMkLst>
        <pc:docMk/>
      </pc:docMkLst>
      <pc:sldChg chg="modSp">
        <pc:chgData name="教育委員会 sv009" userId="S::sv009@edogawaku.ed.jp::e3cf4719-e9d4-4165-9d41-375a5d2c1d6f" providerId="AD" clId="Web-{5F6B05B6-F2DD-8DDD-D916-ED6CD3FDF44B}" dt="2022-11-29T05:27:08.468" v="80" actId="20577"/>
        <pc:sldMkLst>
          <pc:docMk/>
          <pc:sldMk cId="515177860" sldId="259"/>
        </pc:sldMkLst>
        <pc:spChg chg="mod">
          <ac:chgData name="教育委員会 sv009" userId="S::sv009@edogawaku.ed.jp::e3cf4719-e9d4-4165-9d41-375a5d2c1d6f" providerId="AD" clId="Web-{5F6B05B6-F2DD-8DDD-D916-ED6CD3FDF44B}" dt="2022-11-29T05:27:08.468" v="80" actId="20577"/>
          <ac:spMkLst>
            <pc:docMk/>
            <pc:sldMk cId="515177860" sldId="259"/>
            <ac:spMk id="4" creationId="{00000000-0000-0000-0000-000000000000}"/>
          </ac:spMkLst>
        </pc:spChg>
      </pc:sldChg>
      <pc:sldChg chg="modSp">
        <pc:chgData name="教育委員会 sv009" userId="S::sv009@edogawaku.ed.jp::e3cf4719-e9d4-4165-9d41-375a5d2c1d6f" providerId="AD" clId="Web-{5F6B05B6-F2DD-8DDD-D916-ED6CD3FDF44B}" dt="2022-11-29T05:25:44.294" v="79" actId="1076"/>
        <pc:sldMkLst>
          <pc:docMk/>
          <pc:sldMk cId="2601717591" sldId="260"/>
        </pc:sldMkLst>
        <pc:spChg chg="mod">
          <ac:chgData name="教育委員会 sv009" userId="S::sv009@edogawaku.ed.jp::e3cf4719-e9d4-4165-9d41-375a5d2c1d6f" providerId="AD" clId="Web-{5F6B05B6-F2DD-8DDD-D916-ED6CD3FDF44B}" dt="2022-11-29T05:24:50.918" v="74" actId="20577"/>
          <ac:spMkLst>
            <pc:docMk/>
            <pc:sldMk cId="2601717591" sldId="260"/>
            <ac:spMk id="4" creationId="{00000000-0000-0000-0000-000000000000}"/>
          </ac:spMkLst>
        </pc:spChg>
        <pc:spChg chg="mod">
          <ac:chgData name="教育委員会 sv009" userId="S::sv009@edogawaku.ed.jp::e3cf4719-e9d4-4165-9d41-375a5d2c1d6f" providerId="AD" clId="Web-{5F6B05B6-F2DD-8DDD-D916-ED6CD3FDF44B}" dt="2022-11-29T05:25:44.294" v="79" actId="1076"/>
          <ac:spMkLst>
            <pc:docMk/>
            <pc:sldMk cId="2601717591" sldId="260"/>
            <ac:spMk id="15" creationId="{5F375672-ACAA-3A14-4669-5F7023B0212A}"/>
          </ac:spMkLst>
        </pc:spChg>
        <pc:spChg chg="mod">
          <ac:chgData name="教育委員会 sv009" userId="S::sv009@edogawaku.ed.jp::e3cf4719-e9d4-4165-9d41-375a5d2c1d6f" providerId="AD" clId="Web-{5F6B05B6-F2DD-8DDD-D916-ED6CD3FDF44B}" dt="2022-11-29T05:23:46.605" v="36" actId="20577"/>
          <ac:spMkLst>
            <pc:docMk/>
            <pc:sldMk cId="2601717591" sldId="260"/>
            <ac:spMk id="16" creationId="{00000000-0000-0000-0000-000000000000}"/>
          </ac:spMkLst>
        </pc:spChg>
        <pc:spChg chg="mod">
          <ac:chgData name="教育委員会 sv009" userId="S::sv009@edogawaku.ed.jp::e3cf4719-e9d4-4165-9d41-375a5d2c1d6f" providerId="AD" clId="Web-{5F6B05B6-F2DD-8DDD-D916-ED6CD3FDF44B}" dt="2022-11-29T05:23:52.995" v="39" actId="20577"/>
          <ac:spMkLst>
            <pc:docMk/>
            <pc:sldMk cId="2601717591" sldId="260"/>
            <ac:spMk id="55" creationId="{00000000-0000-0000-0000-000000000000}"/>
          </ac:spMkLst>
        </pc:spChg>
        <pc:spChg chg="mod">
          <ac:chgData name="教育委員会 sv009" userId="S::sv009@edogawaku.ed.jp::e3cf4719-e9d4-4165-9d41-375a5d2c1d6f" providerId="AD" clId="Web-{5F6B05B6-F2DD-8DDD-D916-ED6CD3FDF44B}" dt="2022-11-29T05:24:04.980" v="43" actId="20577"/>
          <ac:spMkLst>
            <pc:docMk/>
            <pc:sldMk cId="2601717591" sldId="260"/>
            <ac:spMk id="56" creationId="{00000000-0000-0000-0000-000000000000}"/>
          </ac:spMkLst>
        </pc:spChg>
      </pc:sldChg>
    </pc:docChg>
  </pc:docChgLst>
  <pc:docChgLst>
    <pc:chgData name="教育委員会 sv009" userId="S::sv009@edogawaku.ed.jp::e3cf4719-e9d4-4165-9d41-375a5d2c1d6f" providerId="AD" clId="Web-{28DFCC3C-03A3-BD0E-53EB-B985A51A9659}"/>
    <pc:docChg chg="modSld">
      <pc:chgData name="教育委員会 sv009" userId="S::sv009@edogawaku.ed.jp::e3cf4719-e9d4-4165-9d41-375a5d2c1d6f" providerId="AD" clId="Web-{28DFCC3C-03A3-BD0E-53EB-B985A51A9659}" dt="2022-12-01T06:25:30.891" v="26" actId="1076"/>
      <pc:docMkLst>
        <pc:docMk/>
      </pc:docMkLst>
      <pc:sldChg chg="addSp modSp">
        <pc:chgData name="教育委員会 sv009" userId="S::sv009@edogawaku.ed.jp::e3cf4719-e9d4-4165-9d41-375a5d2c1d6f" providerId="AD" clId="Web-{28DFCC3C-03A3-BD0E-53EB-B985A51A9659}" dt="2022-12-01T06:25:30.891" v="26" actId="1076"/>
        <pc:sldMkLst>
          <pc:docMk/>
          <pc:sldMk cId="3516975988" sldId="263"/>
        </pc:sldMkLst>
        <pc:spChg chg="add mod">
          <ac:chgData name="教育委員会 sv009" userId="S::sv009@edogawaku.ed.jp::e3cf4719-e9d4-4165-9d41-375a5d2c1d6f" providerId="AD" clId="Web-{28DFCC3C-03A3-BD0E-53EB-B985A51A9659}" dt="2022-12-01T06:25:30.891" v="26" actId="1076"/>
          <ac:spMkLst>
            <pc:docMk/>
            <pc:sldMk cId="3516975988" sldId="263"/>
            <ac:spMk id="2" creationId="{DDA45464-5F3B-E93D-E7C4-551E403C2881}"/>
          </ac:spMkLst>
        </pc:spChg>
      </pc:sldChg>
    </pc:docChg>
  </pc:docChgLst>
  <pc:docChgLst>
    <pc:chgData name="教育委員会 sv009" userId="S::sv009@edogawaku.ed.jp::e3cf4719-e9d4-4165-9d41-375a5d2c1d6f" providerId="AD" clId="Web-{595683A7-9D3C-9D05-65BE-3E54F41B967D}"/>
    <pc:docChg chg="modSld">
      <pc:chgData name="教育委員会 sv009" userId="S::sv009@edogawaku.ed.jp::e3cf4719-e9d4-4165-9d41-375a5d2c1d6f" providerId="AD" clId="Web-{595683A7-9D3C-9D05-65BE-3E54F41B967D}" dt="2022-11-29T02:46:02.604" v="85"/>
      <pc:docMkLst>
        <pc:docMk/>
      </pc:docMkLst>
      <pc:sldChg chg="modSp">
        <pc:chgData name="教育委員会 sv009" userId="S::sv009@edogawaku.ed.jp::e3cf4719-e9d4-4165-9d41-375a5d2c1d6f" providerId="AD" clId="Web-{595683A7-9D3C-9D05-65BE-3E54F41B967D}" dt="2022-11-29T02:43:49.615" v="3"/>
        <pc:sldMkLst>
          <pc:docMk/>
          <pc:sldMk cId="638352726" sldId="261"/>
        </pc:sldMkLst>
        <pc:graphicFrameChg chg="modGraphic">
          <ac:chgData name="教育委員会 sv009" userId="S::sv009@edogawaku.ed.jp::e3cf4719-e9d4-4165-9d41-375a5d2c1d6f" providerId="AD" clId="Web-{595683A7-9D3C-9D05-65BE-3E54F41B967D}" dt="2022-11-29T02:43:22.895" v="0"/>
          <ac:graphicFrameMkLst>
            <pc:docMk/>
            <pc:sldMk cId="638352726" sldId="261"/>
            <ac:graphicFrameMk id="10" creationId="{B88C63A0-F3A7-4168-B67E-64153E3896F3}"/>
          </ac:graphicFrameMkLst>
        </pc:graphicFrameChg>
        <pc:graphicFrameChg chg="modGraphic">
          <ac:chgData name="教育委員会 sv009" userId="S::sv009@edogawaku.ed.jp::e3cf4719-e9d4-4165-9d41-375a5d2c1d6f" providerId="AD" clId="Web-{595683A7-9D3C-9D05-65BE-3E54F41B967D}" dt="2022-11-29T02:43:49.615" v="3"/>
          <ac:graphicFrameMkLst>
            <pc:docMk/>
            <pc:sldMk cId="638352726" sldId="261"/>
            <ac:graphicFrameMk id="13" creationId="{875C8F58-8D25-49CB-974C-27438B29916A}"/>
          </ac:graphicFrameMkLst>
        </pc:graphicFrameChg>
      </pc:sldChg>
      <pc:sldChg chg="modSp">
        <pc:chgData name="教育委員会 sv009" userId="S::sv009@edogawaku.ed.jp::e3cf4719-e9d4-4165-9d41-375a5d2c1d6f" providerId="AD" clId="Web-{595683A7-9D3C-9D05-65BE-3E54F41B967D}" dt="2022-11-29T02:46:02.604" v="85"/>
        <pc:sldMkLst>
          <pc:docMk/>
          <pc:sldMk cId="3136426287" sldId="262"/>
        </pc:sldMkLst>
        <pc:graphicFrameChg chg="mod modGraphic">
          <ac:chgData name="教育委員会 sv009" userId="S::sv009@edogawaku.ed.jp::e3cf4719-e9d4-4165-9d41-375a5d2c1d6f" providerId="AD" clId="Web-{595683A7-9D3C-9D05-65BE-3E54F41B967D}" dt="2022-11-29T02:46:02.604" v="85"/>
          <ac:graphicFrameMkLst>
            <pc:docMk/>
            <pc:sldMk cId="3136426287" sldId="262"/>
            <ac:graphicFrameMk id="12" creationId="{D0BD75F3-E5EA-4F99-AE62-6D7B3B708AC9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9785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5569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2750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880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340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4238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4572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3453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563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1677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5341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2D435-17C1-446D-81B5-F8849CC52204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3501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D0BD75F3-E5EA-4F99-AE62-6D7B3B708A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101081"/>
              </p:ext>
            </p:extLst>
          </p:nvPr>
        </p:nvGraphicFramePr>
        <p:xfrm>
          <a:off x="109837" y="1069830"/>
          <a:ext cx="8913189" cy="564065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98800">
                  <a:extLst>
                    <a:ext uri="{9D8B030D-6E8A-4147-A177-3AD203B41FA5}">
                      <a16:colId xmlns:a16="http://schemas.microsoft.com/office/drawing/2014/main" val="2020109271"/>
                    </a:ext>
                  </a:extLst>
                </a:gridCol>
                <a:gridCol w="2490491">
                  <a:extLst>
                    <a:ext uri="{9D8B030D-6E8A-4147-A177-3AD203B41FA5}">
                      <a16:colId xmlns:a16="http://schemas.microsoft.com/office/drawing/2014/main" val="4022566540"/>
                    </a:ext>
                  </a:extLst>
                </a:gridCol>
                <a:gridCol w="2640695">
                  <a:extLst>
                    <a:ext uri="{9D8B030D-6E8A-4147-A177-3AD203B41FA5}">
                      <a16:colId xmlns:a16="http://schemas.microsoft.com/office/drawing/2014/main" val="259651842"/>
                    </a:ext>
                  </a:extLst>
                </a:gridCol>
                <a:gridCol w="2783203">
                  <a:extLst>
                    <a:ext uri="{9D8B030D-6E8A-4147-A177-3AD203B41FA5}">
                      <a16:colId xmlns:a16="http://schemas.microsoft.com/office/drawing/2014/main" val="1101428818"/>
                    </a:ext>
                  </a:extLst>
                </a:gridCol>
              </a:tblGrid>
              <a:tr h="350792">
                <a:tc grid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ja-JP" altLang="en-US" sz="1600" b="0" i="0" u="none" strike="noStrike" kern="100" noProof="0" dirty="0">
                          <a:effectLst/>
                        </a:rPr>
                        <a:t>目標達成に向けた取組</a:t>
                      </a:r>
                    </a:p>
                  </a:txBody>
                  <a:tcPr marL="58240" marR="5824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0258699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 kern="100" dirty="0">
                          <a:effectLst/>
                          <a:latin typeface="+mn-ea"/>
                          <a:ea typeface="+mn-ea"/>
                          <a:cs typeface="Times New Roman"/>
                        </a:rPr>
                        <a:t>３つの観点</a:t>
                      </a:r>
                      <a:endParaRPr lang="ja-JP" sz="9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8240" marR="5824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800" kern="100" dirty="0">
                          <a:effectLst/>
                          <a:latin typeface="+mn-ea"/>
                          <a:ea typeface="+mn-ea"/>
                          <a:cs typeface="+mn-cs"/>
                        </a:rPr>
                        <a:t>教員の指導力向上</a:t>
                      </a:r>
                      <a:endParaRPr lang="ja-JP" sz="18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8240" marR="582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800" kern="100" dirty="0">
                          <a:effectLst/>
                          <a:latin typeface="+mn-ea"/>
                          <a:ea typeface="+mn-ea"/>
                        </a:rPr>
                        <a:t>基礎学力の保障</a:t>
                      </a:r>
                      <a:endParaRPr lang="en-US" altLang="ja-JP" sz="18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8240" marR="5824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800" kern="100" dirty="0">
                          <a:effectLst/>
                          <a:latin typeface="+mn-ea"/>
                          <a:ea typeface="+mn-ea"/>
                          <a:cs typeface="Times New Roman"/>
                        </a:rPr>
                        <a:t>学習習慣の確立</a:t>
                      </a:r>
                      <a:endParaRPr lang="ja-JP" sz="18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8240" marR="58240" marT="0" marB="0"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203774"/>
                  </a:ext>
                </a:extLst>
              </a:tr>
              <a:tr h="153035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学校全体の取組</a:t>
                      </a:r>
                    </a:p>
                  </a:txBody>
                  <a:tcPr marL="58240" marR="58240" marT="0" marB="0"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4940" indent="-133350" algn="just"/>
                      <a:r>
                        <a:rPr lang="ja-JP" altLang="en-US" sz="1100" kern="100" dirty="0">
                          <a:effectLst/>
                          <a:latin typeface="+mn-ea"/>
                          <a:ea typeface="+mn-ea"/>
                        </a:rPr>
                        <a:t>・相互授業参観を行い、一人一人の向上を図る。</a:t>
                      </a:r>
                    </a:p>
                    <a:p>
                      <a:pPr marL="154940" indent="-133350" algn="just"/>
                      <a:r>
                        <a:rPr lang="ja-JP" altLang="en-US" sz="1100" kern="100" dirty="0">
                          <a:effectLst/>
                          <a:latin typeface="+mn-ea"/>
                          <a:ea typeface="+mn-ea"/>
                        </a:rPr>
                        <a:t>・国語の授業実践を通して、確かな学力を育成につながる授業力向上を図る。</a:t>
                      </a:r>
                      <a:endParaRPr lang="ja-JP" sz="11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8240" marR="582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3350" lvl="0" indent="-133350" algn="just">
                        <a:buNone/>
                      </a:pPr>
                      <a:r>
                        <a:rPr lang="ja-JP" altLang="en-US" sz="1100" kern="100" dirty="0">
                          <a:effectLst/>
                          <a:latin typeface="+mn-ea"/>
                          <a:ea typeface="+mn-ea"/>
                        </a:rPr>
                        <a:t>・年間１５０回程度の放課後補習教室を展開し、きめ細かな学習支援を推進する。</a:t>
                      </a:r>
                    </a:p>
                    <a:p>
                      <a:pPr marL="133350" lvl="0" indent="-133350" algn="just">
                        <a:buNone/>
                      </a:pPr>
                      <a:r>
                        <a:rPr lang="ja-JP" altLang="en-US" sz="1100" kern="100" dirty="0">
                          <a:effectLst/>
                          <a:latin typeface="+mn-ea"/>
                          <a:ea typeface="+mn-ea"/>
                        </a:rPr>
                        <a:t>・江戸川っ子</a:t>
                      </a:r>
                      <a:r>
                        <a:rPr lang="en-US" altLang="ja-JP" sz="1100" kern="100" dirty="0">
                          <a:effectLst/>
                          <a:latin typeface="+mn-ea"/>
                          <a:ea typeface="+mn-ea"/>
                        </a:rPr>
                        <a:t>study week!</a:t>
                      </a:r>
                      <a:r>
                        <a:rPr lang="ja-JP" altLang="en-US" sz="1100" kern="100" dirty="0">
                          <a:effectLst/>
                          <a:latin typeface="+mn-ea"/>
                          <a:ea typeface="+mn-ea"/>
                        </a:rPr>
                        <a:t>を実施、活用し、個別最適な学びの実現を目指す。</a:t>
                      </a:r>
                    </a:p>
                    <a:p>
                      <a:pPr marL="133350" lvl="0" indent="-133350" algn="just">
                        <a:buNone/>
                      </a:pPr>
                      <a:endParaRPr lang="ja-JP" altLang="en-US" sz="11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8240" marR="58240" marT="0" marB="0"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1100" kern="100" dirty="0">
                          <a:effectLst/>
                          <a:latin typeface="+mn-ea"/>
                          <a:ea typeface="+mn-ea"/>
                        </a:rPr>
                        <a:t>・家庭学習習慣の定着を図るために、ドリ　</a:t>
                      </a:r>
                      <a:endParaRPr lang="en-US" altLang="ja-JP" sz="11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100" kern="100" dirty="0">
                          <a:effectLst/>
                          <a:latin typeface="+mn-ea"/>
                          <a:ea typeface="+mn-ea"/>
                        </a:rPr>
                        <a:t>　ルパークを全校で取り組む期間を</a:t>
                      </a:r>
                      <a:r>
                        <a:rPr lang="ja-JP" altLang="en-US" sz="1100" kern="100" dirty="0" err="1">
                          <a:effectLst/>
                          <a:latin typeface="+mn-ea"/>
                          <a:ea typeface="+mn-ea"/>
                        </a:rPr>
                        <a:t>設定す</a:t>
                      </a:r>
                      <a:r>
                        <a:rPr lang="ja-JP" altLang="en-US" sz="1100" kern="100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en-US" altLang="ja-JP" sz="11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100" kern="100" dirty="0">
                          <a:effectLst/>
                          <a:latin typeface="+mn-ea"/>
                          <a:ea typeface="+mn-ea"/>
                        </a:rPr>
                        <a:t>　る。</a:t>
                      </a:r>
                    </a:p>
                    <a:p>
                      <a:pPr algn="just"/>
                      <a:r>
                        <a:rPr lang="ja-JP" altLang="en-US" sz="1100" kern="100" dirty="0">
                          <a:effectLst/>
                          <a:latin typeface="+mn-ea"/>
                          <a:ea typeface="+mn-ea"/>
                        </a:rPr>
                        <a:t>・家庭学習の定着を図るために、全学年で　</a:t>
                      </a:r>
                      <a:endParaRPr lang="en-US" altLang="ja-JP" sz="11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100" kern="100" dirty="0">
                          <a:effectLst/>
                          <a:latin typeface="+mn-ea"/>
                          <a:ea typeface="+mn-ea"/>
                        </a:rPr>
                        <a:t>　計画的に家庭学習の課題を出す。</a:t>
                      </a:r>
                    </a:p>
                    <a:p>
                      <a:pPr algn="just"/>
                      <a:r>
                        <a:rPr lang="ja-JP" altLang="en-US" sz="1100" kern="100" dirty="0">
                          <a:effectLst/>
                          <a:latin typeface="+mn-ea"/>
                          <a:ea typeface="+mn-ea"/>
                        </a:rPr>
                        <a:t>・「学年</a:t>
                      </a:r>
                      <a:r>
                        <a:rPr lang="en-US" altLang="ja-JP" sz="1100" kern="100" dirty="0">
                          <a:effectLst/>
                          <a:latin typeface="+mn-ea"/>
                          <a:ea typeface="+mn-ea"/>
                        </a:rPr>
                        <a:t>×</a:t>
                      </a:r>
                      <a:r>
                        <a:rPr lang="ja-JP" altLang="en-US" sz="1100" kern="100" dirty="0">
                          <a:effectLst/>
                          <a:latin typeface="+mn-ea"/>
                          <a:ea typeface="+mn-ea"/>
                        </a:rPr>
                        <a:t>１０分＋１０分」の時間を学年</a:t>
                      </a:r>
                      <a:endParaRPr lang="en-US" altLang="ja-JP" sz="11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100" kern="100" dirty="0">
                          <a:effectLst/>
                          <a:latin typeface="+mn-ea"/>
                          <a:ea typeface="+mn-ea"/>
                        </a:rPr>
                        <a:t>　便り等で保護者に周知し、家庭への啓発</a:t>
                      </a:r>
                      <a:endParaRPr lang="en-US" altLang="ja-JP" sz="11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100" kern="100" dirty="0">
                          <a:effectLst/>
                          <a:latin typeface="+mn-ea"/>
                          <a:ea typeface="+mn-ea"/>
                        </a:rPr>
                        <a:t>　を図る。</a:t>
                      </a:r>
                      <a:endParaRPr lang="ja-JP" sz="11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8240" marR="58240" marT="0" marB="0"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6585166"/>
                  </a:ext>
                </a:extLst>
              </a:tr>
              <a:tr h="14995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特に支援が必要な児童・生徒への手立て</a:t>
                      </a:r>
                    </a:p>
                  </a:txBody>
                  <a:tcPr marL="58240" marR="58240" marT="0" marB="0"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11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・児童の興味関心を喚起することが　</a:t>
                      </a:r>
                      <a:endParaRPr lang="en-US" altLang="ja-JP" sz="11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1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できるように、分かりやすい導入</a:t>
                      </a:r>
                      <a:endParaRPr lang="en-US" altLang="ja-JP" sz="11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1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を行う授業改善を図る。</a:t>
                      </a:r>
                    </a:p>
                    <a:p>
                      <a:pPr algn="just"/>
                      <a:r>
                        <a:rPr lang="ja-JP" altLang="en-US" sz="11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・適切な評価をし、</a:t>
                      </a:r>
                      <a:r>
                        <a:rPr lang="en-US" altLang="ja-JP" sz="11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C.</a:t>
                      </a:r>
                      <a:r>
                        <a:rPr lang="ja-JP" altLang="en-US" sz="11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en-US" altLang="ja-JP" sz="11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ja-JP" altLang="en-US" sz="11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層に対して、</a:t>
                      </a:r>
                      <a:endParaRPr lang="en-US" altLang="ja-JP" sz="11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1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机間指導、声掛けなどを行い、自</a:t>
                      </a:r>
                      <a:endParaRPr lang="en-US" altLang="ja-JP" sz="11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1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己肯定感を高める。</a:t>
                      </a:r>
                    </a:p>
                    <a:p>
                      <a:pPr algn="just"/>
                      <a:r>
                        <a:rPr lang="ja-JP" altLang="en-US" sz="11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・学びの質の向上を目指し、全学年</a:t>
                      </a:r>
                      <a:endParaRPr lang="en-US" altLang="ja-JP" sz="11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1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での交換授業や教科担任制を導入　　</a:t>
                      </a:r>
                      <a:endParaRPr lang="en-US" altLang="ja-JP" sz="11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1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する。</a:t>
                      </a:r>
                      <a:endParaRPr lang="ja-JP" sz="11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40" marR="582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1100" kern="100" dirty="0">
                          <a:effectLst/>
                          <a:latin typeface="+mn-ea"/>
                          <a:ea typeface="+mn-ea"/>
                        </a:rPr>
                        <a:t>・年間１５０回程度の放課後補習教室を</a:t>
                      </a:r>
                      <a:endParaRPr lang="en-US" altLang="ja-JP" sz="11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100" kern="100" dirty="0">
                          <a:effectLst/>
                          <a:latin typeface="+mn-ea"/>
                          <a:ea typeface="+mn-ea"/>
                        </a:rPr>
                        <a:t>　展開し、きめ細かな学習支援を</a:t>
                      </a:r>
                      <a:r>
                        <a:rPr lang="ja-JP" altLang="en-US" sz="1100" kern="100" dirty="0" err="1">
                          <a:effectLst/>
                          <a:latin typeface="+mn-ea"/>
                          <a:ea typeface="+mn-ea"/>
                        </a:rPr>
                        <a:t>推進す</a:t>
                      </a:r>
                      <a:endParaRPr lang="en-US" altLang="ja-JP" sz="11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100" kern="100" dirty="0">
                          <a:effectLst/>
                          <a:latin typeface="+mn-ea"/>
                          <a:ea typeface="+mn-ea"/>
                        </a:rPr>
                        <a:t>　る。</a:t>
                      </a:r>
                    </a:p>
                    <a:p>
                      <a:pPr algn="just"/>
                      <a:r>
                        <a:rPr lang="ja-JP" altLang="en-US" sz="1100" kern="100" dirty="0">
                          <a:effectLst/>
                          <a:latin typeface="+mn-ea"/>
                          <a:ea typeface="+mn-ea"/>
                        </a:rPr>
                        <a:t>・江戸川っ子</a:t>
                      </a:r>
                      <a:r>
                        <a:rPr lang="en-US" altLang="ja-JP" sz="1100" kern="100" dirty="0">
                          <a:effectLst/>
                          <a:latin typeface="+mn-ea"/>
                          <a:ea typeface="+mn-ea"/>
                        </a:rPr>
                        <a:t>study week!</a:t>
                      </a:r>
                      <a:r>
                        <a:rPr lang="ja-JP" altLang="en-US" sz="1100" kern="100" dirty="0">
                          <a:effectLst/>
                          <a:latin typeface="+mn-ea"/>
                          <a:ea typeface="+mn-ea"/>
                        </a:rPr>
                        <a:t>を実施、活用</a:t>
                      </a:r>
                      <a:endParaRPr lang="en-US" altLang="ja-JP" sz="11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100" kern="100" dirty="0">
                          <a:effectLst/>
                          <a:latin typeface="+mn-ea"/>
                          <a:ea typeface="+mn-ea"/>
                        </a:rPr>
                        <a:t>　し、個別最適な学びの実現を目指す。</a:t>
                      </a:r>
                      <a:endParaRPr lang="ja-JP" altLang="ja-JP" sz="11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8240" marR="582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11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・ドリルパークを家庭学習として、積極的</a:t>
                      </a:r>
                      <a:endParaRPr lang="en-US" altLang="ja-JP" sz="11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1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に活用する。</a:t>
                      </a:r>
                    </a:p>
                    <a:p>
                      <a:pPr algn="just"/>
                      <a:r>
                        <a:rPr lang="ja-JP" altLang="en-US" sz="11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・自主学習を家庭学習として提示し、発達</a:t>
                      </a:r>
                      <a:endParaRPr lang="en-US" altLang="ja-JP" sz="11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1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段階に応じて取り組む。</a:t>
                      </a:r>
                      <a:endParaRPr lang="ja-JP" sz="11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40" marR="582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5073816"/>
                  </a:ext>
                </a:extLst>
              </a:tr>
              <a:tr h="183274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b="1" dirty="0">
                          <a:solidFill>
                            <a:schemeClr val="tx1"/>
                          </a:solidFill>
                        </a:rPr>
                        <a:t>成果指標</a:t>
                      </a:r>
                    </a:p>
                  </a:txBody>
                  <a:tcPr marL="58240" marR="58240" marT="0" marB="0"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・全国学力調査「国語、算数の授業内容</a:t>
                      </a:r>
                      <a:endParaRPr lang="en-US" alt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はよく分かりますか」「国語の授業で</a:t>
                      </a:r>
                      <a:endParaRPr lang="en-US" alt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書いた文章の感想や意見を学級の友達</a:t>
                      </a:r>
                      <a:endParaRPr lang="en-US" alt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と伝え合い、自分の文章のよいところ</a:t>
                      </a:r>
                      <a:endParaRPr lang="en-US" alt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を見付けている」「国語の授業で、物</a:t>
                      </a:r>
                      <a:endParaRPr lang="en-US" alt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語を読むときに、登場人物の性格や特</a:t>
                      </a:r>
                      <a:endParaRPr lang="en-US" alt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徴、物語全体を具体的にイメージし、</a:t>
                      </a:r>
                      <a:endParaRPr lang="en-US" alt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どのような表現で描かれているのかに</a:t>
                      </a:r>
                      <a:endParaRPr lang="en-US" alt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着目している。」</a:t>
                      </a:r>
                    </a:p>
                    <a:p>
                      <a:pPr algn="ctr"/>
                      <a:r>
                        <a:rPr lang="ja-JP" altLang="en-US" sz="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lang="ja-JP" alt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肯定的な回答　８０％以上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8240" marR="582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11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・東京ベーシックドリルの診断テスト</a:t>
                      </a:r>
                      <a:endParaRPr lang="en-US" altLang="ja-JP" sz="11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ja-JP" altLang="en-US" sz="11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正答率８割達成者　８０％以上</a:t>
                      </a:r>
                      <a:endParaRPr lang="en-US" altLang="ja-JP" sz="11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altLang="ja-JP" sz="11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40" marR="582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lvl="0" indent="-127000" algn="just">
                        <a:buNone/>
                      </a:pPr>
                      <a:r>
                        <a:rPr lang="ja-JP" altLang="en-US" sz="1100" kern="100" dirty="0">
                          <a:effectLst/>
                          <a:latin typeface="+mn-ea"/>
                          <a:ea typeface="+mn-ea"/>
                        </a:rPr>
                        <a:t>・「学年</a:t>
                      </a:r>
                      <a:r>
                        <a:rPr lang="en-US" altLang="ja-JP" sz="1100" kern="100" dirty="0">
                          <a:effectLst/>
                          <a:latin typeface="+mn-ea"/>
                          <a:ea typeface="+mn-ea"/>
                        </a:rPr>
                        <a:t>×</a:t>
                      </a:r>
                      <a:r>
                        <a:rPr lang="ja-JP" altLang="en-US" sz="1100" kern="100" dirty="0">
                          <a:effectLst/>
                          <a:latin typeface="+mn-ea"/>
                          <a:ea typeface="+mn-ea"/>
                        </a:rPr>
                        <a:t>１０分＋１０分の家庭学習ができている」</a:t>
                      </a:r>
                      <a:endParaRPr lang="en-US" altLang="ja-JP" sz="11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127000" lvl="0" indent="-127000" algn="ctr">
                        <a:buNone/>
                      </a:pPr>
                      <a:r>
                        <a:rPr lang="ja-JP" altLang="en-US" sz="1100" kern="100" dirty="0">
                          <a:effectLst/>
                          <a:latin typeface="+mn-ea"/>
                          <a:ea typeface="+mn-ea"/>
                        </a:rPr>
                        <a:t>肯定的な回答　８０％以上</a:t>
                      </a:r>
                      <a:endParaRPr lang="en-US" altLang="ja-JP" sz="11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8240" marR="582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4086416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D678A6D-546B-E593-7577-BCBB2C022F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4853" y="8398"/>
            <a:ext cx="221265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/>
            <a:r>
              <a:rPr lang="ja-JP" sz="12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令和</a:t>
            </a:r>
            <a:r>
              <a:rPr lang="ja-JP" altLang="en-US" sz="12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６</a:t>
            </a:r>
            <a:r>
              <a:rPr lang="ja-JP" sz="12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年</a:t>
            </a:r>
            <a:r>
              <a:rPr lang="ja-JP" altLang="en-US" sz="12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３</a:t>
            </a:r>
            <a:r>
              <a:rPr lang="ja-JP" sz="12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月現在　　　　　　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r"/>
            <a:r>
              <a:rPr lang="ja-JP" sz="12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江戸川区立</a:t>
            </a:r>
            <a:r>
              <a:rPr lang="ja-JP" altLang="en-US" sz="12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第五葛西小</a:t>
            </a:r>
            <a:r>
              <a:rPr lang="ja-JP" sz="12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学校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2">
            <a:extLst>
              <a:ext uri="{FF2B5EF4-FFF2-40B4-BE49-F238E27FC236}">
                <a16:creationId xmlns:a16="http://schemas.microsoft.com/office/drawing/2014/main" id="{CFED5EF0-6DA1-8D85-7C75-4A748D50EE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6536" y="55910"/>
            <a:ext cx="58687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/>
            <a:r>
              <a:rPr lang="ja-JP" altLang="en-US" kern="100" dirty="0">
                <a:effectLst/>
                <a:latin typeface="Century"/>
                <a:ea typeface="HG丸ｺﾞｼｯｸM-PRO"/>
                <a:cs typeface="Times New Roman"/>
              </a:rPr>
              <a:t>誰一人取り残さないための</a:t>
            </a:r>
            <a:r>
              <a:rPr lang="ja-JP" kern="100" dirty="0">
                <a:effectLst/>
                <a:latin typeface="Century"/>
                <a:ea typeface="HG丸ｺﾞｼｯｸM-PRO"/>
                <a:cs typeface="Times New Roman"/>
              </a:rPr>
              <a:t>学力向上アクションプラン</a:t>
            </a:r>
            <a:endParaRPr lang="ja-JP" sz="1000" kern="100" dirty="0">
              <a:effectLst/>
              <a:latin typeface="Century"/>
              <a:ea typeface="HG丸ｺﾞｼｯｸM-PRO"/>
              <a:cs typeface="Times New Roman"/>
            </a:endParaRPr>
          </a:p>
        </p:txBody>
      </p:sp>
      <p:graphicFrame>
        <p:nvGraphicFramePr>
          <p:cNvPr id="9" name="表 9">
            <a:extLst>
              <a:ext uri="{FF2B5EF4-FFF2-40B4-BE49-F238E27FC236}">
                <a16:creationId xmlns:a16="http://schemas.microsoft.com/office/drawing/2014/main" id="{B4324061-F129-71EA-EAF4-2FB206E0E2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760475"/>
              </p:ext>
            </p:extLst>
          </p:nvPr>
        </p:nvGraphicFramePr>
        <p:xfrm>
          <a:off x="109837" y="453081"/>
          <a:ext cx="8913189" cy="58891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710934">
                  <a:extLst>
                    <a:ext uri="{9D8B030D-6E8A-4147-A177-3AD203B41FA5}">
                      <a16:colId xmlns:a16="http://schemas.microsoft.com/office/drawing/2014/main" val="8374140"/>
                    </a:ext>
                  </a:extLst>
                </a:gridCol>
                <a:gridCol w="1638650">
                  <a:extLst>
                    <a:ext uri="{9D8B030D-6E8A-4147-A177-3AD203B41FA5}">
                      <a16:colId xmlns:a16="http://schemas.microsoft.com/office/drawing/2014/main" val="148025817"/>
                    </a:ext>
                  </a:extLst>
                </a:gridCol>
                <a:gridCol w="1472513">
                  <a:extLst>
                    <a:ext uri="{9D8B030D-6E8A-4147-A177-3AD203B41FA5}">
                      <a16:colId xmlns:a16="http://schemas.microsoft.com/office/drawing/2014/main" val="562460415"/>
                    </a:ext>
                  </a:extLst>
                </a:gridCol>
                <a:gridCol w="1569890">
                  <a:extLst>
                    <a:ext uri="{9D8B030D-6E8A-4147-A177-3AD203B41FA5}">
                      <a16:colId xmlns:a16="http://schemas.microsoft.com/office/drawing/2014/main" val="28552274"/>
                    </a:ext>
                  </a:extLst>
                </a:gridCol>
                <a:gridCol w="1521202">
                  <a:extLst>
                    <a:ext uri="{9D8B030D-6E8A-4147-A177-3AD203B41FA5}">
                      <a16:colId xmlns:a16="http://schemas.microsoft.com/office/drawing/2014/main" val="4076091301"/>
                    </a:ext>
                  </a:extLst>
                </a:gridCol>
              </a:tblGrid>
              <a:tr h="241401">
                <a:tc rowSpan="2">
                  <a:txBody>
                    <a:bodyPr/>
                    <a:lstStyle/>
                    <a:p>
                      <a:pPr algn="ctr"/>
                      <a:r>
                        <a:rPr lang="ja-JP" sz="1800" kern="100" dirty="0">
                          <a:effectLst/>
                        </a:rPr>
                        <a:t>令和８年度までの目標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400" b="0" i="0" u="none" strike="noStrike" kern="100" noProof="0" dirty="0">
                          <a:effectLst/>
                          <a:latin typeface="游ゴシック"/>
                          <a:ea typeface="游ゴシック"/>
                        </a:rPr>
                        <a:t>国語</a:t>
                      </a:r>
                    </a:p>
                  </a:txBody>
                  <a:tcPr marL="62865" marR="62865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400" b="0" i="0" u="none" strike="noStrike" kern="100" noProof="0" dirty="0">
                          <a:effectLst/>
                          <a:latin typeface="游ゴシック"/>
                          <a:ea typeface="游ゴシック"/>
                        </a:rPr>
                        <a:t>算数・数学</a:t>
                      </a:r>
                    </a:p>
                  </a:txBody>
                  <a:tcPr marL="62865" marR="62865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4349751"/>
                  </a:ext>
                </a:extLst>
              </a:tr>
              <a:tr h="347509">
                <a:tc vMerge="1">
                  <a:txBody>
                    <a:bodyPr/>
                    <a:lstStyle/>
                    <a:p>
                      <a:endParaRPr lang="en-US" altLang="ja-JP"/>
                    </a:p>
                  </a:txBody>
                  <a:tcPr marL="62865" marR="62865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ja-JP" sz="1000" b="0" i="0" u="none" strike="noStrike" kern="100" noProof="0" dirty="0">
                          <a:effectLst/>
                          <a:latin typeface="游ゴシック"/>
                          <a:ea typeface="游ゴシック"/>
                        </a:rPr>
                        <a:t>自校ＡＢ層の割合</a:t>
                      </a:r>
                      <a:endParaRPr lang="en-US" altLang="ja-JP" sz="1000" dirty="0"/>
                    </a:p>
                  </a:txBody>
                  <a:tcPr marL="62865" marR="62865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100" kern="100" dirty="0">
                          <a:effectLst/>
                        </a:rPr>
                        <a:t>80</a:t>
                      </a:r>
                      <a:r>
                        <a:rPr lang="ja-JP" altLang="en-US" sz="1100" kern="100" dirty="0" err="1">
                          <a:effectLst/>
                        </a:rPr>
                        <a:t>.</a:t>
                      </a:r>
                      <a:r>
                        <a:rPr lang="ja-JP" altLang="en-US" sz="1100" kern="100" dirty="0">
                          <a:effectLst/>
                        </a:rPr>
                        <a:t>0％</a:t>
                      </a:r>
                      <a:endParaRPr lang="ja-JP" sz="1100" kern="100" dirty="0">
                        <a:effectLst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ja-JP" altLang="en-US" sz="1000" b="0" i="0" u="none" strike="noStrike" kern="100" noProof="0" dirty="0">
                          <a:effectLst/>
                          <a:latin typeface="游ゴシック"/>
                          <a:ea typeface="游ゴシック"/>
                        </a:rPr>
                        <a:t>自校ＡＢ層の割合</a:t>
                      </a:r>
                      <a:endParaRPr lang="en-US" altLang="ja-JP" sz="1000" dirty="0"/>
                    </a:p>
                  </a:txBody>
                  <a:tcPr marL="62865" marR="62865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00" kern="100" dirty="0">
                          <a:effectLst/>
                        </a:rPr>
                        <a:t>80</a:t>
                      </a:r>
                      <a:r>
                        <a:rPr lang="ja-JP" altLang="en-US" sz="1000" kern="100" dirty="0" err="1">
                          <a:effectLst/>
                        </a:rPr>
                        <a:t>.</a:t>
                      </a:r>
                      <a:r>
                        <a:rPr lang="ja-JP" altLang="en-US" sz="1000" kern="100" dirty="0">
                          <a:effectLst/>
                        </a:rPr>
                        <a:t>0％</a:t>
                      </a:r>
                      <a:endParaRPr lang="ja-JP" sz="1000" kern="100" dirty="0">
                        <a:effectLst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450619"/>
                  </a:ext>
                </a:extLst>
              </a:tr>
            </a:tbl>
          </a:graphicData>
        </a:graphic>
      </p:graphicFrame>
      <p:pic>
        <p:nvPicPr>
          <p:cNvPr id="8" name="図 7"/>
          <p:cNvPicPr>
            <a:picLocks noChangeAspect="1"/>
          </p:cNvPicPr>
          <p:nvPr/>
        </p:nvPicPr>
        <p:blipFill rotWithShape="1">
          <a:blip r:embed="rId2"/>
          <a:srcRect l="1843" t="10268" r="85607" b="81339"/>
          <a:stretch/>
        </p:blipFill>
        <p:spPr>
          <a:xfrm>
            <a:off x="0" y="28975"/>
            <a:ext cx="1096536" cy="412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975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19632</TotalTime>
  <Words>515</Words>
  <Application>Microsoft Office PowerPoint</Application>
  <PresentationFormat>画面に合わせる (4:3)</PresentationFormat>
  <Paragraphs>62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Arial</vt:lpstr>
      <vt:lpstr>Calibri</vt:lpstr>
      <vt:lpstr>Calibri Light</vt:lpstr>
      <vt:lpstr>Century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全庁ＬＡＮ利用者</dc:creator>
  <cp:lastModifiedBy>di834122</cp:lastModifiedBy>
  <cp:revision>369</cp:revision>
  <cp:lastPrinted>2023-05-08T22:39:23Z</cp:lastPrinted>
  <dcterms:created xsi:type="dcterms:W3CDTF">2022-10-04T05:19:36Z</dcterms:created>
  <dcterms:modified xsi:type="dcterms:W3CDTF">2024-02-26T06:33:35Z</dcterms:modified>
</cp:coreProperties>
</file>