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</p:sldMasterIdLst>
  <p:sldIdLst>
    <p:sldId id="258" r:id="rId2"/>
    <p:sldId id="257" r:id="rId3"/>
  </p:sldIdLst>
  <p:sldSz cx="12960350" cy="8280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001" y="0"/>
            <a:ext cx="13001978" cy="827824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2076" y="2259218"/>
            <a:ext cx="7245198" cy="1829866"/>
          </a:xfrm>
        </p:spPr>
        <p:txBody>
          <a:bodyPr anchor="b">
            <a:noAutofit/>
          </a:bodyPr>
          <a:lstStyle>
            <a:lvl1pPr algn="ctr">
              <a:defRPr sz="574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2076" y="4416210"/>
            <a:ext cx="7245198" cy="1594746"/>
          </a:xfrm>
        </p:spPr>
        <p:txBody>
          <a:bodyPr anchor="t">
            <a:normAutofit/>
          </a:bodyPr>
          <a:lstStyle>
            <a:lvl1pPr marL="0" indent="0" algn="ctr">
              <a:buNone/>
              <a:defRPr sz="2232">
                <a:solidFill>
                  <a:schemeClr val="tx1"/>
                </a:solidFill>
              </a:defRPr>
            </a:lvl1pPr>
            <a:lvl2pPr marL="486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2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4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6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6343" y="6082511"/>
            <a:ext cx="954026" cy="337350"/>
          </a:xfrm>
        </p:spPr>
        <p:txBody>
          <a:bodyPr/>
          <a:lstStyle/>
          <a:p>
            <a:fld id="{1A8F9B92-0249-4DC4-AEA5-65FE7A196856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2074" y="6082511"/>
            <a:ext cx="5543266" cy="3373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1372" y="6082511"/>
            <a:ext cx="585902" cy="337350"/>
          </a:xfrm>
        </p:spPr>
        <p:txBody>
          <a:bodyPr/>
          <a:lstStyle/>
          <a:p>
            <a:fld id="{BE53A313-1598-46FC-A741-58DBAEF27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62076" y="4252647"/>
            <a:ext cx="72451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31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038" y="5814168"/>
            <a:ext cx="10215275" cy="684284"/>
          </a:xfrm>
        </p:spPr>
        <p:txBody>
          <a:bodyPr anchor="b">
            <a:normAutofit/>
          </a:bodyPr>
          <a:lstStyle>
            <a:lvl1pPr algn="ctr">
              <a:defRPr sz="2551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07058" y="1257393"/>
            <a:ext cx="10742859" cy="402775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1"/>
            </a:lvl1pPr>
            <a:lvl2pPr marL="486004" indent="0">
              <a:buNone/>
              <a:defRPr sz="1701"/>
            </a:lvl2pPr>
            <a:lvl3pPr marL="972007" indent="0">
              <a:buNone/>
              <a:defRPr sz="1701"/>
            </a:lvl3pPr>
            <a:lvl4pPr marL="1458011" indent="0">
              <a:buNone/>
              <a:defRPr sz="1701"/>
            </a:lvl4pPr>
            <a:lvl5pPr marL="1944014" indent="0">
              <a:buNone/>
              <a:defRPr sz="1701"/>
            </a:lvl5pPr>
            <a:lvl6pPr marL="2430018" indent="0">
              <a:buNone/>
              <a:defRPr sz="1701"/>
            </a:lvl6pPr>
            <a:lvl7pPr marL="2916022" indent="0">
              <a:buNone/>
              <a:defRPr sz="1701"/>
            </a:lvl7pPr>
            <a:lvl8pPr marL="3402025" indent="0">
              <a:buNone/>
              <a:defRPr sz="1701"/>
            </a:lvl8pPr>
            <a:lvl9pPr marL="3888029" indent="0">
              <a:buNone/>
              <a:defRPr sz="1701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7038" y="6498451"/>
            <a:ext cx="10215275" cy="596112"/>
          </a:xfrm>
        </p:spPr>
        <p:txBody>
          <a:bodyPr>
            <a:normAutofit/>
          </a:bodyPr>
          <a:lstStyle>
            <a:lvl1pPr marL="0" indent="0" algn="ctr">
              <a:buNone/>
              <a:defRPr sz="1488"/>
            </a:lvl1pPr>
            <a:lvl2pPr marL="486004" indent="0">
              <a:buNone/>
              <a:defRPr sz="1276"/>
            </a:lvl2pPr>
            <a:lvl3pPr marL="972007" indent="0">
              <a:buNone/>
              <a:defRPr sz="1063"/>
            </a:lvl3pPr>
            <a:lvl4pPr marL="1458011" indent="0">
              <a:buNone/>
              <a:defRPr sz="957"/>
            </a:lvl4pPr>
            <a:lvl5pPr marL="1944014" indent="0">
              <a:buNone/>
              <a:defRPr sz="957"/>
            </a:lvl5pPr>
            <a:lvl6pPr marL="2430018" indent="0">
              <a:buNone/>
              <a:defRPr sz="957"/>
            </a:lvl6pPr>
            <a:lvl7pPr marL="2916022" indent="0">
              <a:buNone/>
              <a:defRPr sz="957"/>
            </a:lvl7pPr>
            <a:lvl8pPr marL="3402025" indent="0">
              <a:buNone/>
              <a:defRPr sz="957"/>
            </a:lvl8pPr>
            <a:lvl9pPr marL="3888029" indent="0">
              <a:buNone/>
              <a:defRPr sz="95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B92-0249-4DC4-AEA5-65FE7A196856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A313-1598-46FC-A741-58DBAEF27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63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039" y="1185833"/>
            <a:ext cx="10197274" cy="3567730"/>
          </a:xfrm>
        </p:spPr>
        <p:txBody>
          <a:bodyPr anchor="ctr">
            <a:normAutofit/>
          </a:bodyPr>
          <a:lstStyle>
            <a:lvl1pPr algn="ctr">
              <a:defRPr sz="3402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039" y="5244253"/>
            <a:ext cx="10197274" cy="18503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26">
                <a:solidFill>
                  <a:schemeClr val="tx1"/>
                </a:solidFill>
              </a:defRPr>
            </a:lvl1pPr>
            <a:lvl2pPr marL="486004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B92-0249-4DC4-AEA5-65FE7A196856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A313-1598-46FC-A741-58DBAEF27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84157" y="4998907"/>
            <a:ext cx="100001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722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354" y="1185834"/>
            <a:ext cx="9882265" cy="2862362"/>
          </a:xfrm>
        </p:spPr>
        <p:txBody>
          <a:bodyPr anchor="ctr">
            <a:normAutofit/>
          </a:bodyPr>
          <a:lstStyle>
            <a:lvl1pPr algn="ctr">
              <a:defRPr sz="3402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80360" y="4048196"/>
            <a:ext cx="9396256" cy="705367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126"/>
            </a:lvl1pPr>
            <a:lvl2pPr marL="486004" indent="0">
              <a:buFontTx/>
              <a:buNone/>
              <a:defRPr/>
            </a:lvl2pPr>
            <a:lvl3pPr marL="972007" indent="0">
              <a:buFontTx/>
              <a:buNone/>
              <a:defRPr/>
            </a:lvl3pPr>
            <a:lvl4pPr marL="1458011" indent="0">
              <a:buFontTx/>
              <a:buNone/>
              <a:defRPr/>
            </a:lvl4pPr>
            <a:lvl5pPr marL="1944014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038" y="5244253"/>
            <a:ext cx="10215275" cy="18503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26">
                <a:solidFill>
                  <a:schemeClr val="tx1"/>
                </a:solidFill>
              </a:defRPr>
            </a:lvl1pPr>
            <a:lvl2pPr marL="486004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B92-0249-4DC4-AEA5-65FE7A196856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A313-1598-46FC-A741-58DBAEF27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916338" y="1062471"/>
            <a:ext cx="648018" cy="706063"/>
          </a:xfrm>
          <a:prstGeom prst="rect">
            <a:avLst/>
          </a:prstGeom>
        </p:spPr>
        <p:txBody>
          <a:bodyPr vert="horz" lIns="97203" tIns="48601" rIns="97203" bIns="48601" rtlCol="0" anchor="ctr">
            <a:noAutofit/>
          </a:bodyPr>
          <a:lstStyle/>
          <a:p>
            <a:pPr lvl="0"/>
            <a:r>
              <a:rPr lang="en-US" sz="850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68304" y="3414391"/>
            <a:ext cx="648018" cy="706063"/>
          </a:xfrm>
          <a:prstGeom prst="rect">
            <a:avLst/>
          </a:prstGeom>
        </p:spPr>
        <p:txBody>
          <a:bodyPr vert="horz" lIns="97203" tIns="48601" rIns="97203" bIns="48601" rtlCol="0" anchor="ctr">
            <a:noAutofit/>
          </a:bodyPr>
          <a:lstStyle/>
          <a:p>
            <a:pPr lvl="0" algn="r"/>
            <a:r>
              <a:rPr lang="en-US" sz="850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84157" y="4998907"/>
            <a:ext cx="100001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868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039" y="3994805"/>
            <a:ext cx="10215277" cy="1773440"/>
          </a:xfrm>
        </p:spPr>
        <p:txBody>
          <a:bodyPr anchor="b">
            <a:normAutofit/>
          </a:bodyPr>
          <a:lstStyle>
            <a:lvl1pPr algn="l">
              <a:defRPr sz="3402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038" y="5768245"/>
            <a:ext cx="10215277" cy="1038853"/>
          </a:xfrm>
        </p:spPr>
        <p:txBody>
          <a:bodyPr anchor="t">
            <a:normAutofit/>
          </a:bodyPr>
          <a:lstStyle>
            <a:lvl1pPr marL="0" indent="0" algn="l">
              <a:buNone/>
              <a:defRPr sz="2126">
                <a:solidFill>
                  <a:schemeClr val="tx1"/>
                </a:solidFill>
              </a:defRPr>
            </a:lvl1pPr>
            <a:lvl2pPr marL="486004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B92-0249-4DC4-AEA5-65FE7A196856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A313-1598-46FC-A741-58DBAEF27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303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354" y="1185834"/>
            <a:ext cx="9882265" cy="2709021"/>
          </a:xfrm>
        </p:spPr>
        <p:txBody>
          <a:bodyPr anchor="ctr">
            <a:normAutofit/>
          </a:bodyPr>
          <a:lstStyle>
            <a:lvl1pPr algn="ctr">
              <a:defRPr sz="3402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377038" y="4394132"/>
            <a:ext cx="10215277" cy="107093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038" y="5469153"/>
            <a:ext cx="10215277" cy="1625412"/>
          </a:xfrm>
        </p:spPr>
        <p:txBody>
          <a:bodyPr anchor="t">
            <a:normAutofit/>
          </a:bodyPr>
          <a:lstStyle>
            <a:lvl1pPr marL="0" indent="0" algn="l">
              <a:buNone/>
              <a:defRPr sz="1913">
                <a:solidFill>
                  <a:schemeClr val="tx1"/>
                </a:solidFill>
              </a:defRPr>
            </a:lvl1pPr>
            <a:lvl2pPr marL="486004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B92-0249-4DC4-AEA5-65FE7A196856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A313-1598-46FC-A741-58DBAEF27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16338" y="1062471"/>
            <a:ext cx="648018" cy="706063"/>
          </a:xfrm>
          <a:prstGeom prst="rect">
            <a:avLst/>
          </a:prstGeom>
        </p:spPr>
        <p:txBody>
          <a:bodyPr vert="horz" lIns="97203" tIns="48601" rIns="97203" bIns="48601" rtlCol="0" anchor="ctr">
            <a:noAutofit/>
          </a:bodyPr>
          <a:lstStyle/>
          <a:p>
            <a:pPr lvl="0"/>
            <a:r>
              <a:rPr lang="en-US" sz="850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68304" y="3138367"/>
            <a:ext cx="648018" cy="706063"/>
          </a:xfrm>
          <a:prstGeom prst="rect">
            <a:avLst/>
          </a:prstGeom>
        </p:spPr>
        <p:txBody>
          <a:bodyPr vert="horz" lIns="97203" tIns="48601" rIns="97203" bIns="48601" rtlCol="0" anchor="ctr">
            <a:noAutofit/>
          </a:bodyPr>
          <a:lstStyle/>
          <a:p>
            <a:pPr lvl="0" algn="r"/>
            <a:r>
              <a:rPr lang="en-US" sz="850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84157" y="4140200"/>
            <a:ext cx="100001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137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038" y="1185834"/>
            <a:ext cx="10215275" cy="270902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377038" y="4383092"/>
            <a:ext cx="10215277" cy="101572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976">
                <a:solidFill>
                  <a:schemeClr val="tx1"/>
                </a:solidFill>
              </a:defRPr>
            </a:lvl1pPr>
            <a:lvl2pPr marL="486004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037" y="5397594"/>
            <a:ext cx="10215279" cy="1696971"/>
          </a:xfrm>
        </p:spPr>
        <p:txBody>
          <a:bodyPr anchor="t">
            <a:normAutofit/>
          </a:bodyPr>
          <a:lstStyle>
            <a:lvl1pPr marL="0" indent="0" algn="l">
              <a:buNone/>
              <a:defRPr sz="1913">
                <a:solidFill>
                  <a:schemeClr val="tx1"/>
                </a:solidFill>
              </a:defRPr>
            </a:lvl1pPr>
            <a:lvl2pPr marL="486004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B92-0249-4DC4-AEA5-65FE7A196856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A313-1598-46FC-A741-58DBAEF27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84157" y="4140200"/>
            <a:ext cx="100001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646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B92-0249-4DC4-AEA5-65FE7A196856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A313-1598-46FC-A741-58DBAEF27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84157" y="2923696"/>
            <a:ext cx="100001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933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6503" y="1185833"/>
            <a:ext cx="2010061" cy="590873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7036" y="1185833"/>
            <a:ext cx="7901460" cy="5908731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B92-0249-4DC4-AEA5-65FE7A196856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A313-1598-46FC-A741-58DBAEF27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422500" y="1196058"/>
            <a:ext cx="0" cy="588828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58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84157" y="2923696"/>
            <a:ext cx="100001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B92-0249-4DC4-AEA5-65FE7A196856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A313-1598-46FC-A741-58DBAEF27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11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060" y="2116109"/>
            <a:ext cx="8672855" cy="2200517"/>
          </a:xfrm>
        </p:spPr>
        <p:txBody>
          <a:bodyPr anchor="b">
            <a:normAutofit/>
          </a:bodyPr>
          <a:lstStyle>
            <a:lvl1pPr algn="ctr">
              <a:defRPr sz="4677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058" y="4643751"/>
            <a:ext cx="8672857" cy="1152527"/>
          </a:xfrm>
        </p:spPr>
        <p:txBody>
          <a:bodyPr anchor="t">
            <a:normAutofit/>
          </a:bodyPr>
          <a:lstStyle>
            <a:lvl1pPr marL="0" indent="0" algn="ctr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B92-0249-4DC4-AEA5-65FE7A196856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A313-1598-46FC-A741-58DBAEF27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39566" y="4480188"/>
            <a:ext cx="867784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28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84157" y="2923696"/>
            <a:ext cx="100001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0278" y="3091349"/>
            <a:ext cx="5015655" cy="399667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898" y="3091349"/>
            <a:ext cx="5015655" cy="399667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B92-0249-4DC4-AEA5-65FE7A196856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A313-1598-46FC-A741-58DBAEF27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0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037" y="3209932"/>
            <a:ext cx="5015655" cy="695783"/>
          </a:xfrm>
        </p:spPr>
        <p:txBody>
          <a:bodyPr anchor="b">
            <a:noAutofit/>
          </a:bodyPr>
          <a:lstStyle>
            <a:lvl1pPr marL="0" indent="0">
              <a:spcBef>
                <a:spcPts val="714"/>
              </a:spcBef>
              <a:spcAft>
                <a:spcPts val="638"/>
              </a:spcAft>
              <a:buNone/>
              <a:defRPr sz="2976" b="0">
                <a:solidFill>
                  <a:schemeClr val="accent1"/>
                </a:solidFill>
              </a:defRPr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7037" y="3915939"/>
            <a:ext cx="5015655" cy="3178627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0181" y="3209932"/>
            <a:ext cx="5015655" cy="695783"/>
          </a:xfrm>
        </p:spPr>
        <p:txBody>
          <a:bodyPr anchor="b">
            <a:noAutofit/>
          </a:bodyPr>
          <a:lstStyle>
            <a:lvl1pPr marL="0" indent="0">
              <a:spcBef>
                <a:spcPts val="714"/>
              </a:spcBef>
              <a:spcAft>
                <a:spcPts val="638"/>
              </a:spcAft>
              <a:buNone/>
              <a:defRPr sz="2976" b="0">
                <a:solidFill>
                  <a:schemeClr val="accent1"/>
                </a:solidFill>
              </a:defRPr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70181" y="3915939"/>
            <a:ext cx="5015655" cy="3178627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B92-0249-4DC4-AEA5-65FE7A196856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A313-1598-46FC-A741-58DBAEF27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84157" y="2923696"/>
            <a:ext cx="100001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9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B92-0249-4DC4-AEA5-65FE7A196856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A313-1598-46FC-A741-58DBAEF27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84157" y="2923696"/>
            <a:ext cx="100001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15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B92-0249-4DC4-AEA5-65FE7A196856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A313-1598-46FC-A741-58DBAEF27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20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349" y="1676526"/>
            <a:ext cx="3952795" cy="1656080"/>
          </a:xfrm>
        </p:spPr>
        <p:txBody>
          <a:bodyPr anchor="b">
            <a:normAutofit/>
          </a:bodyPr>
          <a:lstStyle>
            <a:lvl1pPr algn="ctr">
              <a:defRPr sz="2551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157" y="1185833"/>
            <a:ext cx="5814156" cy="5908732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5349" y="3659730"/>
            <a:ext cx="3952795" cy="2944147"/>
          </a:xfrm>
        </p:spPr>
        <p:txBody>
          <a:bodyPr anchor="t">
            <a:normAutofit/>
          </a:bodyPr>
          <a:lstStyle>
            <a:lvl1pPr marL="0" indent="0" algn="ctr">
              <a:buNone/>
              <a:defRPr sz="1701"/>
            </a:lvl1pPr>
            <a:lvl2pPr marL="486004" indent="0">
              <a:buNone/>
              <a:defRPr sz="1276"/>
            </a:lvl2pPr>
            <a:lvl3pPr marL="972007" indent="0">
              <a:buNone/>
              <a:defRPr sz="1063"/>
            </a:lvl3pPr>
            <a:lvl4pPr marL="1458011" indent="0">
              <a:buNone/>
              <a:defRPr sz="957"/>
            </a:lvl4pPr>
            <a:lvl5pPr marL="1944014" indent="0">
              <a:buNone/>
              <a:defRPr sz="957"/>
            </a:lvl5pPr>
            <a:lvl6pPr marL="2430018" indent="0">
              <a:buNone/>
              <a:defRPr sz="957"/>
            </a:lvl6pPr>
            <a:lvl7pPr marL="2916022" indent="0">
              <a:buNone/>
              <a:defRPr sz="957"/>
            </a:lvl7pPr>
            <a:lvl8pPr marL="3402025" indent="0">
              <a:buNone/>
              <a:defRPr sz="957"/>
            </a:lvl8pPr>
            <a:lvl9pPr marL="3888029" indent="0">
              <a:buNone/>
              <a:defRPr sz="95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B92-0249-4DC4-AEA5-65FE7A196856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A313-1598-46FC-A741-58DBAEF27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84157" y="3516614"/>
            <a:ext cx="373598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05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036" y="2274553"/>
            <a:ext cx="6635180" cy="1656080"/>
          </a:xfrm>
        </p:spPr>
        <p:txBody>
          <a:bodyPr anchor="b">
            <a:normAutofit/>
          </a:bodyPr>
          <a:lstStyle>
            <a:lvl1pPr algn="ctr">
              <a:defRPr sz="2976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04974" y="1257394"/>
            <a:ext cx="3256402" cy="57656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1"/>
            </a:lvl1pPr>
            <a:lvl2pPr marL="486004" indent="0">
              <a:buNone/>
              <a:defRPr sz="1701"/>
            </a:lvl2pPr>
            <a:lvl3pPr marL="972007" indent="0">
              <a:buNone/>
              <a:defRPr sz="1701"/>
            </a:lvl3pPr>
            <a:lvl4pPr marL="1458011" indent="0">
              <a:buNone/>
              <a:defRPr sz="1701"/>
            </a:lvl4pPr>
            <a:lvl5pPr marL="1944014" indent="0">
              <a:buNone/>
              <a:defRPr sz="1701"/>
            </a:lvl5pPr>
            <a:lvl6pPr marL="2430018" indent="0">
              <a:buNone/>
              <a:defRPr sz="1701"/>
            </a:lvl6pPr>
            <a:lvl7pPr marL="2916022" indent="0">
              <a:buNone/>
              <a:defRPr sz="1701"/>
            </a:lvl7pPr>
            <a:lvl8pPr marL="3402025" indent="0">
              <a:buNone/>
              <a:defRPr sz="1701"/>
            </a:lvl8pPr>
            <a:lvl9pPr marL="3888029" indent="0">
              <a:buNone/>
              <a:defRPr sz="1701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7036" y="3930633"/>
            <a:ext cx="6635180" cy="2208107"/>
          </a:xfrm>
        </p:spPr>
        <p:txBody>
          <a:bodyPr anchor="t">
            <a:normAutofit/>
          </a:bodyPr>
          <a:lstStyle>
            <a:lvl1pPr marL="0" indent="0" algn="ctr">
              <a:buNone/>
              <a:defRPr sz="1913"/>
            </a:lvl1pPr>
            <a:lvl2pPr marL="486004" indent="0">
              <a:buNone/>
              <a:defRPr sz="1276"/>
            </a:lvl2pPr>
            <a:lvl3pPr marL="972007" indent="0">
              <a:buNone/>
              <a:defRPr sz="1063"/>
            </a:lvl3pPr>
            <a:lvl4pPr marL="1458011" indent="0">
              <a:buNone/>
              <a:defRPr sz="957"/>
            </a:lvl4pPr>
            <a:lvl5pPr marL="1944014" indent="0">
              <a:buNone/>
              <a:defRPr sz="957"/>
            </a:lvl5pPr>
            <a:lvl6pPr marL="2430018" indent="0">
              <a:buNone/>
              <a:defRPr sz="957"/>
            </a:lvl6pPr>
            <a:lvl7pPr marL="2916022" indent="0">
              <a:buNone/>
              <a:defRPr sz="957"/>
            </a:lvl7pPr>
            <a:lvl8pPr marL="3402025" indent="0">
              <a:buNone/>
              <a:defRPr sz="957"/>
            </a:lvl8pPr>
            <a:lvl9pPr marL="3888029" indent="0">
              <a:buNone/>
              <a:defRPr sz="95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9B92-0249-4DC4-AEA5-65FE7A196856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3A313-1598-46FC-A741-58DBAEF27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24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727" y="0"/>
            <a:ext cx="13000704" cy="827824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7040" y="1185834"/>
            <a:ext cx="10206271" cy="15742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038" y="3087259"/>
            <a:ext cx="10206271" cy="40073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24364" y="7207015"/>
            <a:ext cx="1701046" cy="337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8F9B92-0249-4DC4-AEA5-65FE7A196856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7038" y="7207015"/>
            <a:ext cx="7766324" cy="337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6413" y="7207015"/>
            <a:ext cx="576898" cy="337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53A313-1598-46FC-A741-58DBAEF27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32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</p:sldLayoutIdLst>
  <p:txStyles>
    <p:titleStyle>
      <a:lvl1pPr algn="ctr" defTabSz="486004" rtl="0" eaLnBrk="1" latinLnBrk="0" hangingPunct="1">
        <a:spcBef>
          <a:spcPct val="0"/>
        </a:spcBef>
        <a:buNone/>
        <a:defRPr kumimoji="1" sz="467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3752" indent="-303752" algn="l" defTabSz="486004" rtl="0" eaLnBrk="1" latinLnBrk="0" hangingPunct="1">
        <a:spcBef>
          <a:spcPct val="20000"/>
        </a:spcBef>
        <a:spcAft>
          <a:spcPts val="638"/>
        </a:spcAft>
        <a:buClr>
          <a:schemeClr val="accent1"/>
        </a:buClr>
        <a:buSzPct val="115000"/>
        <a:buFont typeface="Arial"/>
        <a:buChar char="•"/>
        <a:defRPr kumimoji="1" sz="255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89756" indent="-303752" algn="l" defTabSz="486004" rtl="0" eaLnBrk="1" latinLnBrk="0" hangingPunct="1">
        <a:spcBef>
          <a:spcPct val="20000"/>
        </a:spcBef>
        <a:spcAft>
          <a:spcPts val="638"/>
        </a:spcAft>
        <a:buClr>
          <a:schemeClr val="accent1"/>
        </a:buClr>
        <a:buSzPct val="115000"/>
        <a:buFont typeface="Arial"/>
        <a:buChar char="•"/>
        <a:defRPr kumimoji="1" sz="212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75759" indent="-303752" algn="l" defTabSz="486004" rtl="0" eaLnBrk="1" latinLnBrk="0" hangingPunct="1">
        <a:spcBef>
          <a:spcPct val="20000"/>
        </a:spcBef>
        <a:spcAft>
          <a:spcPts val="638"/>
        </a:spcAft>
        <a:buClr>
          <a:schemeClr val="accent1"/>
        </a:buClr>
        <a:buSzPct val="115000"/>
        <a:buFont typeface="Arial"/>
        <a:buChar char="•"/>
        <a:defRPr kumimoji="1" sz="191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40262" indent="-182251" algn="l" defTabSz="486004" rtl="0" eaLnBrk="1" latinLnBrk="0" hangingPunct="1">
        <a:spcBef>
          <a:spcPct val="20000"/>
        </a:spcBef>
        <a:spcAft>
          <a:spcPts val="638"/>
        </a:spcAft>
        <a:buClr>
          <a:schemeClr val="accent1"/>
        </a:buClr>
        <a:buSzPct val="115000"/>
        <a:buFont typeface="Arial"/>
        <a:buChar char="•"/>
        <a:defRPr kumimoji="1" sz="170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26266" indent="-182251" algn="l" defTabSz="486004" rtl="0" eaLnBrk="1" latinLnBrk="0" hangingPunct="1">
        <a:spcBef>
          <a:spcPct val="20000"/>
        </a:spcBef>
        <a:spcAft>
          <a:spcPts val="638"/>
        </a:spcAft>
        <a:buClr>
          <a:schemeClr val="accent1"/>
        </a:buClr>
        <a:buSzPct val="115000"/>
        <a:buFont typeface="Arial"/>
        <a:buChar char="•"/>
        <a:defRPr kumimoji="1" sz="148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73020" indent="-243002" algn="l" defTabSz="486004" rtl="0" eaLnBrk="1" latinLnBrk="0" hangingPunct="1">
        <a:spcBef>
          <a:spcPct val="20000"/>
        </a:spcBef>
        <a:spcAft>
          <a:spcPts val="638"/>
        </a:spcAft>
        <a:buClr>
          <a:schemeClr val="accent1"/>
        </a:buClr>
        <a:buSzPct val="115000"/>
        <a:buFont typeface="Arial"/>
        <a:buChar char="•"/>
        <a:defRPr kumimoji="1" sz="148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59023" indent="-243002" algn="l" defTabSz="486004" rtl="0" eaLnBrk="1" latinLnBrk="0" hangingPunct="1">
        <a:spcBef>
          <a:spcPct val="20000"/>
        </a:spcBef>
        <a:spcAft>
          <a:spcPts val="638"/>
        </a:spcAft>
        <a:buClr>
          <a:schemeClr val="accent1"/>
        </a:buClr>
        <a:buSzPct val="115000"/>
        <a:buFont typeface="Arial"/>
        <a:buChar char="•"/>
        <a:defRPr kumimoji="1" sz="148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45027" indent="-243002" algn="l" defTabSz="486004" rtl="0" eaLnBrk="1" latinLnBrk="0" hangingPunct="1">
        <a:spcBef>
          <a:spcPct val="20000"/>
        </a:spcBef>
        <a:spcAft>
          <a:spcPts val="638"/>
        </a:spcAft>
        <a:buClr>
          <a:schemeClr val="accent1"/>
        </a:buClr>
        <a:buSzPct val="115000"/>
        <a:buFont typeface="Arial"/>
        <a:buChar char="•"/>
        <a:defRPr kumimoji="1" sz="148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131031" indent="-243002" algn="l" defTabSz="486004" rtl="0" eaLnBrk="1" latinLnBrk="0" hangingPunct="1">
        <a:spcBef>
          <a:spcPct val="20000"/>
        </a:spcBef>
        <a:spcAft>
          <a:spcPts val="638"/>
        </a:spcAft>
        <a:buClr>
          <a:schemeClr val="accent1"/>
        </a:buClr>
        <a:buSzPct val="115000"/>
        <a:buFont typeface="Arial"/>
        <a:buChar char="•"/>
        <a:defRPr kumimoji="1" sz="148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6004" rtl="0" eaLnBrk="1" latinLnBrk="0" hangingPunct="1">
        <a:defRPr kumimoji="1"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486004" rtl="0" eaLnBrk="1" latinLnBrk="0" hangingPunct="1">
        <a:defRPr kumimoji="1"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486004" rtl="0" eaLnBrk="1" latinLnBrk="0" hangingPunct="1">
        <a:defRPr kumimoji="1"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486004" rtl="0" eaLnBrk="1" latinLnBrk="0" hangingPunct="1">
        <a:defRPr kumimoji="1"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486004" rtl="0" eaLnBrk="1" latinLnBrk="0" hangingPunct="1">
        <a:defRPr kumimoji="1"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486004" rtl="0" eaLnBrk="1" latinLnBrk="0" hangingPunct="1">
        <a:defRPr kumimoji="1"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486004" rtl="0" eaLnBrk="1" latinLnBrk="0" hangingPunct="1">
        <a:defRPr kumimoji="1"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486004" rtl="0" eaLnBrk="1" latinLnBrk="0" hangingPunct="1">
        <a:defRPr kumimoji="1"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486004" rtl="0" eaLnBrk="1" latinLnBrk="0" hangingPunct="1">
        <a:defRPr kumimoji="1"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772262" y="1508899"/>
            <a:ext cx="5242670" cy="2486497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6536" tIns="48268" rIns="96536" bIns="482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956" b="1" kern="100" dirty="0"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学校で守ること</a:t>
            </a:r>
            <a:endParaRPr lang="ja-JP" altLang="en-US" sz="1689" kern="100" dirty="0"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〇タブレットは、学習のために使うことが目的です。</a:t>
            </a:r>
            <a:r>
              <a:rPr lang="ja-JP" altLang="en-US" sz="1689" b="1" u="sng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学習に関わることだけに使いましょう</a:t>
            </a:r>
            <a:r>
              <a:rPr lang="ja-JP" altLang="en-US" sz="1689" b="1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。</a:t>
            </a:r>
            <a:endParaRPr lang="en-US" altLang="ja-JP" sz="1689" b="1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〇登下校中はタブレットをカバンから出しません。</a:t>
            </a:r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〇タブレットは毎日家に持ち帰り、毎日学校に持ってきましょう。</a:t>
            </a:r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76114" y="1322081"/>
            <a:ext cx="5658520" cy="129809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801" b="1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第二葛西小学校　</a:t>
            </a:r>
            <a:endParaRPr kumimoji="1" lang="en-US" altLang="ja-JP" sz="3801" b="1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3801" b="1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タブレットルール</a:t>
            </a:r>
            <a:r>
              <a:rPr kumimoji="1" lang="ja-JP" altLang="en-US" sz="1969" dirty="0"/>
              <a:t>　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76113" y="2589310"/>
            <a:ext cx="5774151" cy="2213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69" dirty="0"/>
              <a:t>　</a:t>
            </a:r>
            <a:r>
              <a:rPr kumimoji="1" lang="ja-JP" altLang="en-US" sz="1969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学習内容をよく理解し、より豊かな学びにしていくために、タブレットを上手に活用していくことが大切です。タブレットは便利な道具ですが、使い方によっては心配されることもあります。</a:t>
            </a:r>
            <a:endParaRPr kumimoji="1" lang="en-US" altLang="ja-JP" sz="1969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1969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みんなでルールをしっかり守り、タブレットを「安心・安全・快適」に学習に活用し、学びを深めていきましょう。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33929" y="4828446"/>
            <a:ext cx="5658520" cy="2306157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6536" tIns="48268" rIns="96536" bIns="482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956" b="1" kern="100" dirty="0"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家庭で守ること</a:t>
            </a:r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〇なくしたり、とられたり、落としたり、水に濡らし</a:t>
            </a:r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en-US" altLang="ja-JP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たりすることがないよう、</a:t>
            </a:r>
            <a:r>
              <a:rPr lang="ja-JP" altLang="en-US" sz="1689" b="1" u="sng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大切に使いましょう</a:t>
            </a:r>
            <a:r>
              <a:rPr lang="ja-JP" altLang="en-US" sz="1689" b="1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。</a:t>
            </a:r>
            <a:endParaRPr lang="en-US" altLang="ja-JP" sz="1689" b="1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〇保管する時は、家の人の目の届く所に置きましょう。</a:t>
            </a:r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〇バッテリーは、十分に充電しておきましょう。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35" y="1157262"/>
            <a:ext cx="1663398" cy="159686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772260" y="5015563"/>
            <a:ext cx="5235775" cy="1994901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6536" tIns="48268" rIns="96536" bIns="482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956" b="1" kern="100" dirty="0"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休み時間に使う時の注意</a:t>
            </a:r>
            <a:endParaRPr lang="en-US" altLang="ja-JP" sz="2956" b="1" kern="100" dirty="0"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〇使用できるのは</a:t>
            </a:r>
            <a:r>
              <a:rPr lang="ja-JP" altLang="en-US" sz="1689" b="1" u="sng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教室遊びの休み時間</a:t>
            </a:r>
            <a:r>
              <a:rPr lang="ja-JP" altLang="en-US" sz="1689" b="1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。</a:t>
            </a:r>
            <a:endParaRPr lang="en-US" altLang="ja-JP" sz="1689" b="1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r>
              <a:rPr lang="ja-JP" altLang="en-US" sz="1689" b="1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（朝の時間や５分休みには使いません。）</a:t>
            </a:r>
            <a:endParaRPr lang="en-US" altLang="ja-JP" sz="1689" b="1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en-US" altLang="ja-JP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※</a:t>
            </a:r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１度目のチャイムが鳴ったらすぐに片付けましょう。最後の５分は、次の授業の準備をしましょう。</a:t>
            </a:r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327" y="3523539"/>
            <a:ext cx="1769746" cy="152591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59" y="3523537"/>
            <a:ext cx="876011" cy="14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"/>
          <p:cNvSpPr txBox="1"/>
          <p:nvPr/>
        </p:nvSpPr>
        <p:spPr>
          <a:xfrm>
            <a:off x="6623741" y="1262920"/>
            <a:ext cx="5406040" cy="278764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6536" tIns="48268" rIns="96536" bIns="482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956" b="1" kern="100" dirty="0"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健康のために</a:t>
            </a:r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〇視力を悪くしないために、正しい姿勢で、画面から目を３０</a:t>
            </a:r>
            <a:r>
              <a:rPr 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cm</a:t>
            </a:r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はなして使いましょう。</a:t>
            </a:r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en-US" sz="1478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 </a:t>
            </a:r>
            <a:endParaRPr lang="ja-JP" altLang="en-US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〇長い時間使い続ける時は、遠くの景色を見るなど、目を休めましょう。</a:t>
            </a:r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endParaRPr lang="ja-JP" altLang="en-US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〇睡眠の質を上げるため、寝る１時間前にタブレットは使用しないようにしましょう。</a:t>
            </a:r>
          </a:p>
        </p:txBody>
      </p:sp>
      <p:sp>
        <p:nvSpPr>
          <p:cNvPr id="5" name="テキスト ボックス 1"/>
          <p:cNvSpPr txBox="1"/>
          <p:nvPr/>
        </p:nvSpPr>
        <p:spPr>
          <a:xfrm>
            <a:off x="6623743" y="4409618"/>
            <a:ext cx="5406039" cy="2454288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6536" tIns="48268" rIns="96536" bIns="482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956" b="1" kern="100" dirty="0"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安全のために</a:t>
            </a:r>
            <a:endParaRPr lang="ja-JP" altLang="en-US" sz="1689" kern="100" dirty="0"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〇インターネットには制限がかけられていますが、</a:t>
            </a:r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もしもあやしいサイトに入ってしまったときには、</a:t>
            </a:r>
            <a:r>
              <a:rPr lang="ja-JP" altLang="en-US" sz="1689" b="1" u="sng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すぐにＷｉ－Ｆｉを切って画面をとじ、先生や家の人に知らせましょう</a:t>
            </a:r>
            <a:r>
              <a:rPr lang="ja-JP" altLang="en-US" sz="1689" b="1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。</a:t>
            </a:r>
            <a:endParaRPr lang="en-US" altLang="ja-JP" sz="1689" b="1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endParaRPr lang="en-US" altLang="ja-JP" sz="1689" b="1" u="sng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〇相手を傷付けたり、いやな気持ちにさせたりするようなことは</a:t>
            </a:r>
            <a:r>
              <a:rPr lang="ja-JP" altLang="en-US" sz="1689" b="1" u="sng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絶対に書き込んではいけません</a:t>
            </a:r>
            <a:r>
              <a:rPr lang="ja-JP" altLang="en-US" sz="1689" b="1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。</a:t>
            </a:r>
            <a:endParaRPr lang="en-US" altLang="ja-JP" sz="1689" b="1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endParaRPr lang="ja-JP" altLang="en-US" sz="1689" b="1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1"/>
          <p:cNvSpPr txBox="1"/>
          <p:nvPr/>
        </p:nvSpPr>
        <p:spPr>
          <a:xfrm>
            <a:off x="905815" y="1233891"/>
            <a:ext cx="5420893" cy="4224862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6536" tIns="48268" rIns="96536" bIns="482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956" b="1" kern="100" dirty="0"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個人情報を守るために</a:t>
            </a:r>
            <a:endParaRPr lang="ja-JP" altLang="en-US" sz="1689" kern="100" dirty="0"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〇他の人に貸したり、使わせたりしません。</a:t>
            </a:r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〇自分や他の人の個人情報（名前や住所、電話番号、メールアドレスなど）は、インターネット上に書き込んでいけません。</a:t>
            </a:r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〇ログインのためのアカウントやＩＤは他の人に知られないようにしましょう。</a:t>
            </a:r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〇カメラで誰かを撮影するときは、勝手に撮らず、</a:t>
            </a:r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撮影する相手の許可をとりましょう。</a:t>
            </a:r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〇作ったデータやインターネットから取り込んだ</a:t>
            </a:r>
            <a:endParaRPr lang="en-US" altLang="ja-JP" sz="1689" kern="1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40784" indent="-140784" algn="just"/>
            <a:r>
              <a:rPr lang="ja-JP" altLang="en-US" sz="1689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データは先生が許可したものだけ保存します。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52" y="5452026"/>
            <a:ext cx="1514878" cy="165560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61" y="5564498"/>
            <a:ext cx="1580843" cy="143066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43" y="5115965"/>
            <a:ext cx="1137595" cy="18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581</TotalTime>
  <Words>468</Words>
  <Application>Microsoft Office PowerPoint</Application>
  <PresentationFormat>ユーザー設定</PresentationFormat>
  <Paragraphs>45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HGP創英角ｺﾞｼｯｸUB</vt:lpstr>
      <vt:lpstr>HG創英角ｺﾞｼｯｸUB</vt:lpstr>
      <vt:lpstr>ＭＳ Ｐゴシック</vt:lpstr>
      <vt:lpstr>ＭＳ Ｐ明朝</vt:lpstr>
      <vt:lpstr>游明朝</vt:lpstr>
      <vt:lpstr>Arial</vt:lpstr>
      <vt:lpstr>Garamond</vt:lpstr>
      <vt:lpstr>Times New Roman</vt:lpstr>
      <vt:lpstr>オーガニック</vt:lpstr>
      <vt:lpstr>PowerPoint プレゼンテーション</vt:lpstr>
      <vt:lpstr>PowerPoint プレゼンテーション</vt:lpstr>
    </vt:vector>
  </TitlesOfParts>
  <Company>江戸川区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教育委員会</dc:creator>
  <cp:lastModifiedBy>教育委員会</cp:lastModifiedBy>
  <cp:revision>30</cp:revision>
  <cp:lastPrinted>2021-09-30T02:02:37Z</cp:lastPrinted>
  <dcterms:created xsi:type="dcterms:W3CDTF">2021-08-24T00:51:54Z</dcterms:created>
  <dcterms:modified xsi:type="dcterms:W3CDTF">2023-03-31T00:29:31Z</dcterms:modified>
</cp:coreProperties>
</file>