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96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5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AE41-819C-40DC-A232-C5B75D8C78F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801422-9859-4D23-83DE-F6913692C6C2}"/>
              </a:ext>
            </a:extLst>
          </p:cNvPr>
          <p:cNvSpPr/>
          <p:nvPr/>
        </p:nvSpPr>
        <p:spPr>
          <a:xfrm>
            <a:off x="-261257" y="-117567"/>
            <a:ext cx="7563394" cy="1016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78B9FF-7E4A-4914-B3AD-A71705766F67}"/>
              </a:ext>
            </a:extLst>
          </p:cNvPr>
          <p:cNvSpPr/>
          <p:nvPr/>
        </p:nvSpPr>
        <p:spPr>
          <a:xfrm>
            <a:off x="189409" y="1501359"/>
            <a:ext cx="6668590" cy="29053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0A27F9-FBCF-4719-A7DC-A56AE549D7A7}"/>
              </a:ext>
            </a:extLst>
          </p:cNvPr>
          <p:cNvSpPr/>
          <p:nvPr/>
        </p:nvSpPr>
        <p:spPr>
          <a:xfrm>
            <a:off x="189409" y="7849421"/>
            <a:ext cx="6668590" cy="1804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CA403D2-A9A3-4631-B128-3B73D24B6095}"/>
              </a:ext>
            </a:extLst>
          </p:cNvPr>
          <p:cNvSpPr/>
          <p:nvPr/>
        </p:nvSpPr>
        <p:spPr>
          <a:xfrm>
            <a:off x="587822" y="7615041"/>
            <a:ext cx="5904415" cy="476797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本校の「いじめ防止の取組」について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526509-2BB3-4D1E-A9F5-238D7FE801FC}"/>
              </a:ext>
            </a:extLst>
          </p:cNvPr>
          <p:cNvSpPr txBox="1"/>
          <p:nvPr/>
        </p:nvSpPr>
        <p:spPr>
          <a:xfrm>
            <a:off x="169817" y="584268"/>
            <a:ext cx="6701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「本校のいじめ防止の取組」について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D73AD-DBD4-452A-BC9C-EC77A4105856}"/>
              </a:ext>
            </a:extLst>
          </p:cNvPr>
          <p:cNvSpPr txBox="1"/>
          <p:nvPr/>
        </p:nvSpPr>
        <p:spPr>
          <a:xfrm>
            <a:off x="3151762" y="180019"/>
            <a:ext cx="38760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/>
              <a:t>篠崎第二小学校　保護者・地域の皆様へ</a:t>
            </a:r>
            <a:endParaRPr lang="ja-JP" altLang="en-US" sz="1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7811F-F006-48AF-B444-ACD4E47EA315}"/>
              </a:ext>
            </a:extLst>
          </p:cNvPr>
          <p:cNvSpPr/>
          <p:nvPr/>
        </p:nvSpPr>
        <p:spPr>
          <a:xfrm>
            <a:off x="587823" y="1224678"/>
            <a:ext cx="5904415" cy="498958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法による「いじめ」の定義について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108011-909C-4EB0-ACC5-13EB975C6F2C}"/>
              </a:ext>
            </a:extLst>
          </p:cNvPr>
          <p:cNvSpPr/>
          <p:nvPr/>
        </p:nvSpPr>
        <p:spPr>
          <a:xfrm>
            <a:off x="587823" y="4544622"/>
            <a:ext cx="5904415" cy="864110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令和５年度の本校の「いじめの認知件数」について</a:t>
            </a:r>
            <a:endParaRPr kumimoji="1" lang="en-US" altLang="ja-JP" b="1" dirty="0"/>
          </a:p>
          <a:p>
            <a:pPr algn="r"/>
            <a:r>
              <a:rPr kumimoji="1" lang="ja-JP" altLang="en-US" b="1" dirty="0"/>
              <a:t>（令和５年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月末現在）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2584D6-0D7D-42EC-8729-3B7D66464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94" y="1789575"/>
            <a:ext cx="5688874" cy="8417410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2000" b="1" dirty="0"/>
              <a:t>　いじめは、いじめ防止対策推進法によって「当該行為の対象となった児童等が心身の苦痛を感じているもの」と規定されています。</a:t>
            </a:r>
            <a:br>
              <a:rPr lang="en-US" altLang="ja-JP" sz="2000" b="1" dirty="0"/>
            </a:br>
            <a:r>
              <a:rPr lang="ja-JP" altLang="en-US" sz="2000" b="1" dirty="0"/>
              <a:t>　社会通念上のいわゆる「いじめ」だけでなく、従来では「けんか」や「お互い様」と捉えられていたような人間関係によるトラブルを含めて「いじめ」と捉え、早期に対応することが重要です。</a:t>
            </a:r>
            <a:br>
              <a:rPr lang="en-US" altLang="ja-JP" sz="2000" b="1" dirty="0"/>
            </a:br>
            <a:r>
              <a:rPr lang="ja-JP" altLang="en-US" sz="2000" b="1" dirty="0"/>
              <a:t>　すべての児童・生徒が安全・安心な学校生活を送るために、今の「いじめ」の定義があります。</a:t>
            </a:r>
            <a:br>
              <a:rPr lang="en-US" altLang="ja-JP" sz="20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ja-JP" altLang="en-US" sz="2000" b="1" dirty="0"/>
              <a:t>　いじめは「覗き込まないと見えません」。軽微なものも含めて積極的に認知することによって、いじめの重篤化を防ぎます。</a:t>
            </a:r>
            <a:br>
              <a:rPr lang="en-US" altLang="ja-JP" sz="2000" b="1" dirty="0"/>
            </a:br>
            <a:r>
              <a:rPr lang="ja-JP" altLang="en-US" sz="2000" b="1" dirty="0"/>
              <a:t>　令和５年度の本校のいじめの認知件数は、「</a:t>
            </a:r>
            <a:r>
              <a:rPr lang="ja-JP" altLang="en-US" sz="2000" b="1"/>
              <a:t>増加傾向です</a:t>
            </a:r>
            <a:r>
              <a:rPr lang="ja-JP" altLang="en-US" sz="2000" b="1" dirty="0"/>
              <a:t>」。</a:t>
            </a:r>
            <a:br>
              <a:rPr lang="en-US" altLang="ja-JP" sz="2000" b="1" dirty="0"/>
            </a:br>
            <a:r>
              <a:rPr lang="ja-JP" altLang="en-US" sz="2000" b="1" dirty="0"/>
              <a:t>　引き続き「いじめ見逃しゼロ」を目指し、いじめの早期発見・早期対応を行ってまいります。</a:t>
            </a: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1600" b="1" dirty="0"/>
            </a:br>
            <a:r>
              <a:rPr lang="ja-JP" altLang="en-US" sz="2000" b="1" dirty="0"/>
              <a:t>　本校では、学校いじめ防止基本方針に則り、いじめに組織的に対応しています。</a:t>
            </a:r>
            <a:br>
              <a:rPr lang="en-US" altLang="ja-JP" sz="2000" b="1" dirty="0"/>
            </a:br>
            <a:r>
              <a:rPr lang="ja-JP" altLang="en-US" sz="2000" b="1" dirty="0"/>
              <a:t>　お子様のことで何か心配事や違和感を感じたら、ぜひ学級担任に相談してください。学校いじめ対策委員会にて組織的に対応していきます。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25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307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　いじめは、いじめ防止対策推進法によって「当該行為の対象となった児童等が心身の苦痛を感じているもの」と規定されています。 　社会通念上のいわゆる「いじめ」だけでなく、従来では「けんか」や「お互い様」と捉えられていたような人間関係によるトラブルを含めて「いじめ」と捉え、早期に対応することが重要です。 　すべての児童・生徒が安全・安心な学校生活を送るために、今の「いじめ」の定義があります。      　いじめは「覗き込まないと見えません」。軽微なものも含めて積極的に認知することによって、いじめの重篤化を防ぎます。 　令和５年度の本校のいじめの認知件数は、「増加傾向です」。 　引き続き「いじめ見逃しゼロ」を目指し、いじめの早期発見・早期対応を行ってまいります。    　本校では、学校いじめ防止基本方針に則り、いじめに組織的に対応しています。 　お子様のことで何か心配事や違和感を感じたら、ぜひ学級担任に相談してください。学校いじめ対策委員会にて組織的に対応していきます。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【いじめの定義について】 いじめは、いじめ防止対策推進法によって「○○」と規定されています。 すべての児童・生徒が、安心・安全な学校生活を送るために、軽微なものを含めてハラスメントを「いじめ」と捉えることが必要です。    【いじめの認知について】 【早期発見・早期対応について】</dc:title>
  <dc:creator>全庁ＬＡＮ利用者</dc:creator>
  <cp:lastModifiedBy>na310174</cp:lastModifiedBy>
  <cp:revision>13</cp:revision>
  <cp:lastPrinted>2024-01-19T06:41:45Z</cp:lastPrinted>
  <dcterms:created xsi:type="dcterms:W3CDTF">2024-01-04T08:20:35Z</dcterms:created>
  <dcterms:modified xsi:type="dcterms:W3CDTF">2024-01-19T06:43:17Z</dcterms:modified>
</cp:coreProperties>
</file>