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9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「本校のいじめ防止の取組」について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3151762" y="180019"/>
            <a:ext cx="38760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篠崎第二小学校　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令和５年度の本校の「いじめの認知件数」について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（令和５年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789575"/>
            <a:ext cx="5688874" cy="841741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b="1" dirty="0"/>
              <a:t>　いじめは、いじめ防止対策推進法によって「当該行為の対象となった児童等が心身の苦痛を感じているもの」と規定されています。</a:t>
            </a:r>
            <a:br>
              <a:rPr lang="en-US" altLang="ja-JP" sz="2000" b="1" dirty="0"/>
            </a:br>
            <a:r>
              <a:rPr lang="ja-JP" altLang="en-US" sz="20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2000" b="1" dirty="0"/>
            </a:br>
            <a:r>
              <a:rPr lang="ja-JP" altLang="en-US" sz="2000" b="1" dirty="0"/>
              <a:t>　すべての児童・生徒が安全・安心な学校生活を送るために、今の「いじめ」の定義があります。</a:t>
            </a:r>
            <a:br>
              <a:rPr lang="en-US" altLang="ja-JP" sz="20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　いじめは「覗き込まないと見えません」。軽微なものも含めて積極的に認知することによって、いじめの重篤化を防ぎます。</a:t>
            </a:r>
            <a:br>
              <a:rPr lang="en-US" altLang="ja-JP" sz="2000" b="1" dirty="0"/>
            </a:br>
            <a:r>
              <a:rPr lang="ja-JP" altLang="en-US" sz="2000" b="1" dirty="0"/>
              <a:t>　令和５年度の本校のいじめの認知件数は、「</a:t>
            </a:r>
            <a:r>
              <a:rPr lang="ja-JP" altLang="en-US" sz="2000" b="1"/>
              <a:t>増加傾向です</a:t>
            </a:r>
            <a:r>
              <a:rPr lang="ja-JP" altLang="en-US" sz="2000" b="1" dirty="0"/>
              <a:t>」。</a:t>
            </a:r>
            <a:br>
              <a:rPr lang="en-US" altLang="ja-JP" sz="2000" b="1" dirty="0"/>
            </a:br>
            <a:r>
              <a:rPr lang="ja-JP" altLang="en-US" sz="2000" b="1" dirty="0"/>
              <a:t>　引き続き「いじめ見逃しゼロ」を目指し、いじめの早期発見・早期対応を行ってまいります。</a:t>
            </a: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本校では、学校いじめ防止基本方針に則り、いじめに組織的に対応しています。</a:t>
            </a:r>
            <a:br>
              <a:rPr lang="en-US" altLang="ja-JP" sz="2000" b="1" dirty="0"/>
            </a:br>
            <a:r>
              <a:rPr lang="ja-JP" altLang="en-US" sz="2000" b="1" dirty="0"/>
              <a:t>　お子様のことで何か心配事や違和感を感じたら、ぜひ学級担任に相談してください。学校いじめ対策委員会にて組織的に対応していきます。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307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いじめは「覗き込まないと見えません」。軽微なものも含めて積極的に認知することによって、いじめの重篤化を防ぎます。 　令和５年度の本校のいじめの認知件数は、「増加傾向です」。 　引き続き「いじめ見逃しゼロ」を目指し、いじめの早期発見・早期対応を行ってまいります。    　本校では、学校いじめ防止基本方針に則り、いじめに組織的に対応しています。 　お子様のことで何か心配事や違和感を感じたら、ぜひ学級担任に相談してください。学校いじめ対策委員会にて組織的に対応していきます。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na310174</cp:lastModifiedBy>
  <cp:revision>13</cp:revision>
  <cp:lastPrinted>2024-01-19T06:41:45Z</cp:lastPrinted>
  <dcterms:created xsi:type="dcterms:W3CDTF">2024-01-04T08:20:35Z</dcterms:created>
  <dcterms:modified xsi:type="dcterms:W3CDTF">2024-01-19T06:43:17Z</dcterms:modified>
</cp:coreProperties>
</file>