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CC3C-03A3-BD0E-53EB-B985A51A9659}" v="27" dt="2022-12-01T06:25:30.891"/>
    <p1510:client id="{52A00201-9A6B-2089-4733-C8CF7C9AD8A0}" v="50" dt="2022-11-29T00:51:42.624"/>
    <p1510:client id="{595683A7-9D3C-9D05-65BE-3E54F41B967D}" v="123" dt="2022-11-29T02:46:03.354"/>
    <p1510:client id="{5F6B05B6-F2DD-8DDD-D916-ED6CD3FDF44B}" v="81" dt="2022-11-29T05:27:08.468"/>
    <p1510:client id="{60C6B6A1-501D-F066-5394-00D88EF4EEC2}" v="1553" dt="2022-11-29T07:08:05.653"/>
    <p1510:client id="{6EE5411D-E76C-F13D-A9B9-CF6839761546}" v="9" dt="2022-11-29T01:10:36.303"/>
    <p1510:client id="{9A00E9B2-04DB-A8D3-E4B2-5D55CCAE6B69}" v="45" dt="2022-11-29T00:44:21.307"/>
    <p1510:client id="{F9C3A3FA-CB86-7F79-58BD-7C33EB569D19}" v="24" dt="2022-11-07T07:08:52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60495"/>
              </p:ext>
            </p:extLst>
          </p:nvPr>
        </p:nvGraphicFramePr>
        <p:xfrm>
          <a:off x="109836" y="1212088"/>
          <a:ext cx="8913189" cy="54209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352954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42058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986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学校全体の取組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・めあて、まとめ、振り返りの展開を実践する。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400" kern="100" dirty="0">
                          <a:effectLst/>
                          <a:latin typeface="+mn-ea"/>
                          <a:ea typeface="+mn-ea"/>
                        </a:rPr>
                        <a:t>ICT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機器を効果的に活用する。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・校内研究会、相互授業参観による授業力向上。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・単元テストの解説、解き直しを実施する。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・東京ベーシックドリルの診断テストの実施及び確認。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・ドリルパークによる反復学習の徹底。</a:t>
                      </a: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・家庭学習の最適化。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・自主学習の推奨と推進。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303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・習熟度別学習や個に応じた　　　　　　　　　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指導による支援をする。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・学校生活全般にわたって自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己肯定感を高める。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・放課後学習教室での個に応じ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400" kern="100" dirty="0" err="1">
                          <a:effectLst/>
                          <a:latin typeface="+mn-ea"/>
                          <a:ea typeface="+mn-ea"/>
                        </a:rPr>
                        <a:t>た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指導を充実させる。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・ドリルパークによる学習の個　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別最適化の推進。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・ドリルパークで自分の習熟度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にあった以前の学年や単元に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もどって復習する。　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35829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>
                          <a:solidFill>
                            <a:schemeClr val="tx1"/>
                          </a:solidFill>
                        </a:rPr>
                        <a:t>成果指標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全国学力調査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「国語・算数の授業の内容はよく分かりますか」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肯定的な回答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　　　　　　９０％以上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・江戸川区学力調査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全学年　全国平均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を上回る。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・全国学力学習状況調査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東京都平均を上回る。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全国学力学習状況調査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「授業時間以外の勉強時間」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en-US" altLang="ja-JP" sz="1400" kern="10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時間以上の回答割合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　　　　　　　　９０％以上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853" y="8398"/>
            <a:ext cx="221265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日現在　　　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江戸川区立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小松川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小学校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学力向上アクションプラン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78003"/>
              </p:ext>
            </p:extLst>
          </p:nvPr>
        </p:nvGraphicFramePr>
        <p:xfrm>
          <a:off x="109837" y="453081"/>
          <a:ext cx="8913189" cy="4090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93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8650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72513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569890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21202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41401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167667">
                <a:tc vMerge="1">
                  <a:txBody>
                    <a:bodyPr/>
                    <a:lstStyle/>
                    <a:p>
                      <a:endParaRPr lang="en-US" altLang="ja-JP"/>
                    </a:p>
                  </a:txBody>
                  <a:tcPr marL="62865" marR="6286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kern="100" dirty="0">
                          <a:effectLst/>
                        </a:rPr>
                        <a:t>６０％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kern="100" dirty="0">
                          <a:effectLst/>
                        </a:rPr>
                        <a:t>６０％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0619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313</Words>
  <Application>Microsoft Office PowerPoint</Application>
  <PresentationFormat>画面に合わせる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vy759023</cp:lastModifiedBy>
  <cp:revision>372</cp:revision>
  <cp:lastPrinted>2025-04-07T04:23:41Z</cp:lastPrinted>
  <dcterms:created xsi:type="dcterms:W3CDTF">2022-10-04T05:19:36Z</dcterms:created>
  <dcterms:modified xsi:type="dcterms:W3CDTF">2025-04-07T04:25:10Z</dcterms:modified>
</cp:coreProperties>
</file>